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7"/>
  </p:notesMasterIdLst>
  <p:sldIdLst>
    <p:sldId id="258" r:id="rId2"/>
    <p:sldId id="259" r:id="rId3"/>
    <p:sldId id="260" r:id="rId4"/>
    <p:sldId id="261" r:id="rId5"/>
    <p:sldId id="310" r:id="rId6"/>
    <p:sldId id="305" r:id="rId7"/>
    <p:sldId id="262" r:id="rId8"/>
    <p:sldId id="307" r:id="rId9"/>
    <p:sldId id="302" r:id="rId10"/>
    <p:sldId id="303" r:id="rId11"/>
    <p:sldId id="306" r:id="rId12"/>
    <p:sldId id="308" r:id="rId13"/>
    <p:sldId id="309" r:id="rId14"/>
    <p:sldId id="300" r:id="rId15"/>
    <p:sldId id="301" r:id="rId16"/>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Century Gothic" panose="020B0502020202020204" pitchFamily="34" charset="0"/>
      <p:regular r:id="rId22"/>
      <p:bold r:id="rId23"/>
      <p:italic r:id="rId24"/>
      <p:boldItalic r:id="rId25"/>
    </p:embeddedFont>
    <p:embeddedFont>
      <p:font typeface="Lato" panose="020F0502020204030203" pitchFamily="34" charset="-94"/>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tr-TR"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8" name="Google Shape;18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378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34077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44219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02880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p4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7" name="Google Shape;527;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p4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6" name="Google Shape;536;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02" name="Google Shape;20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10" name="Google Shape;21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19" name="Google Shape;21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254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0865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9112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65733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aşlık Slaydı" type="title">
  <p:cSld name="TITLE">
    <p:spTree>
      <p:nvGrpSpPr>
        <p:cNvPr id="1" name="Shape 42"/>
        <p:cNvGrpSpPr/>
        <p:nvPr/>
      </p:nvGrpSpPr>
      <p:grpSpPr>
        <a:xfrm>
          <a:off x="0" y="0"/>
          <a:ext cx="0" cy="0"/>
          <a:chOff x="0" y="0"/>
          <a:chExt cx="0" cy="0"/>
        </a:xfrm>
      </p:grpSpPr>
      <p:sp>
        <p:nvSpPr>
          <p:cNvPr id="43" name="Google Shape;43;p48"/>
          <p:cNvSpPr txBox="1">
            <a:spLocks noGrp="1"/>
          </p:cNvSpPr>
          <p:nvPr>
            <p:ph type="ctrTitle"/>
          </p:nvPr>
        </p:nvSpPr>
        <p:spPr>
          <a:xfrm>
            <a:off x="2589213" y="2514600"/>
            <a:ext cx="8915399" cy="2262781"/>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5400"/>
              <a:buFont typeface="Century Gothic" panose="020B0502020202020204"/>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48"/>
          <p:cNvSpPr txBox="1">
            <a:spLocks noGrp="1"/>
          </p:cNvSpPr>
          <p:nvPr>
            <p:ph type="subTitle" idx="1"/>
          </p:nvPr>
        </p:nvSpPr>
        <p:spPr>
          <a:xfrm>
            <a:off x="2589213" y="4777379"/>
            <a:ext cx="8915399" cy="1126283"/>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800"/>
              <a:buNone/>
              <a:defRPr>
                <a:solidFill>
                  <a:srgbClr val="595959"/>
                </a:solidFill>
              </a:defRPr>
            </a:lvl1pPr>
            <a:lvl2pPr lvl="1" algn="ctr">
              <a:spcBef>
                <a:spcPts val="1000"/>
              </a:spcBef>
              <a:spcAft>
                <a:spcPts val="0"/>
              </a:spcAft>
              <a:buSzPts val="1600"/>
              <a:buNone/>
              <a:defRPr>
                <a:solidFill>
                  <a:srgbClr val="888888"/>
                </a:solidFill>
              </a:defRPr>
            </a:lvl2pPr>
            <a:lvl3pPr lvl="2" algn="ctr">
              <a:spcBef>
                <a:spcPts val="1000"/>
              </a:spcBef>
              <a:spcAft>
                <a:spcPts val="0"/>
              </a:spcAft>
              <a:buSzPts val="1400"/>
              <a:buNone/>
              <a:defRPr>
                <a:solidFill>
                  <a:srgbClr val="888888"/>
                </a:solidFill>
              </a:defRPr>
            </a:lvl3pPr>
            <a:lvl4pPr lvl="3" algn="ctr">
              <a:spcBef>
                <a:spcPts val="1000"/>
              </a:spcBef>
              <a:spcAft>
                <a:spcPts val="0"/>
              </a:spcAft>
              <a:buSzPts val="1200"/>
              <a:buNone/>
              <a:defRPr>
                <a:solidFill>
                  <a:srgbClr val="888888"/>
                </a:solidFill>
              </a:defRPr>
            </a:lvl4pPr>
            <a:lvl5pPr lvl="4" algn="ctr">
              <a:spcBef>
                <a:spcPts val="1000"/>
              </a:spcBef>
              <a:spcAft>
                <a:spcPts val="0"/>
              </a:spcAft>
              <a:buSzPts val="1200"/>
              <a:buNone/>
              <a:defRPr>
                <a:solidFill>
                  <a:srgbClr val="888888"/>
                </a:solidFill>
              </a:defRPr>
            </a:lvl5pPr>
            <a:lvl6pPr lvl="5" algn="ctr">
              <a:spcBef>
                <a:spcPts val="1000"/>
              </a:spcBef>
              <a:spcAft>
                <a:spcPts val="0"/>
              </a:spcAft>
              <a:buSzPts val="1200"/>
              <a:buNone/>
              <a:defRPr>
                <a:solidFill>
                  <a:srgbClr val="888888"/>
                </a:solidFill>
              </a:defRPr>
            </a:lvl6pPr>
            <a:lvl7pPr lvl="6" algn="ctr">
              <a:spcBef>
                <a:spcPts val="1000"/>
              </a:spcBef>
              <a:spcAft>
                <a:spcPts val="0"/>
              </a:spcAft>
              <a:buSzPts val="1200"/>
              <a:buNone/>
              <a:defRPr>
                <a:solidFill>
                  <a:srgbClr val="888888"/>
                </a:solidFill>
              </a:defRPr>
            </a:lvl7pPr>
            <a:lvl8pPr lvl="7" algn="ctr">
              <a:spcBef>
                <a:spcPts val="1000"/>
              </a:spcBef>
              <a:spcAft>
                <a:spcPts val="0"/>
              </a:spcAft>
              <a:buSzPts val="1200"/>
              <a:buNone/>
              <a:defRPr>
                <a:solidFill>
                  <a:srgbClr val="888888"/>
                </a:solidFill>
              </a:defRPr>
            </a:lvl8pPr>
            <a:lvl9pPr lvl="8" algn="ctr">
              <a:spcBef>
                <a:spcPts val="1000"/>
              </a:spcBef>
              <a:spcAft>
                <a:spcPts val="0"/>
              </a:spcAft>
              <a:buSzPts val="1200"/>
              <a:buNone/>
              <a:defRPr>
                <a:solidFill>
                  <a:srgbClr val="888888"/>
                </a:solidFill>
              </a:defRPr>
            </a:lvl9pPr>
          </a:lstStyle>
          <a:p>
            <a:endParaRPr/>
          </a:p>
        </p:txBody>
      </p:sp>
      <p:sp>
        <p:nvSpPr>
          <p:cNvPr id="45" name="Google Shape;45;p48"/>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48"/>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48"/>
          <p:cNvSpPr/>
          <p:nvPr/>
        </p:nvSpPr>
        <p:spPr>
          <a:xfrm>
            <a:off x="0" y="4323810"/>
            <a:ext cx="1744652" cy="778589"/>
          </a:xfrm>
          <a:custGeom>
            <a:avLst/>
            <a:gdLst/>
            <a:ahLst/>
            <a:cxnLst/>
            <a:rect l="l" t="t" r="r" b="b"/>
            <a:pathLst>
              <a:path w="372" h="166" extrusionOk="0">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8"/>
          <p:cNvSpPr txBox="1">
            <a:spLocks noGrp="1"/>
          </p:cNvSpPr>
          <p:nvPr>
            <p:ph type="sldNum" idx="12"/>
          </p:nvPr>
        </p:nvSpPr>
        <p:spPr>
          <a:xfrm>
            <a:off x="531812" y="4529540"/>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şlık ve Resim Yazısı">
  <p:cSld name="Başlık ve Resim Yazısı">
    <p:spTree>
      <p:nvGrpSpPr>
        <p:cNvPr id="1" name="Shape 108"/>
        <p:cNvGrpSpPr/>
        <p:nvPr/>
      </p:nvGrpSpPr>
      <p:grpSpPr>
        <a:xfrm>
          <a:off x="0" y="0"/>
          <a:ext cx="0" cy="0"/>
          <a:chOff x="0" y="0"/>
          <a:chExt cx="0" cy="0"/>
        </a:xfrm>
      </p:grpSpPr>
      <p:sp>
        <p:nvSpPr>
          <p:cNvPr id="109" name="Google Shape;109;p57"/>
          <p:cNvSpPr txBox="1">
            <a:spLocks noGrp="1"/>
          </p:cNvSpPr>
          <p:nvPr>
            <p:ph type="title"/>
          </p:nvPr>
        </p:nvSpPr>
        <p:spPr>
          <a:xfrm>
            <a:off x="2589212" y="609600"/>
            <a:ext cx="8915399" cy="311704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4800"/>
              <a:buFont typeface="Century Gothic" panose="020B0502020202020204"/>
              <a:buNone/>
              <a:defRPr sz="48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57"/>
          <p:cNvSpPr txBox="1">
            <a:spLocks noGrp="1"/>
          </p:cNvSpPr>
          <p:nvPr>
            <p:ph type="body" idx="1"/>
          </p:nvPr>
        </p:nvSpPr>
        <p:spPr>
          <a:xfrm>
            <a:off x="2589212" y="4354046"/>
            <a:ext cx="8915399" cy="1555864"/>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800"/>
              <a:buNone/>
              <a:defRPr sz="1800">
                <a:solidFill>
                  <a:srgbClr val="595959"/>
                </a:solidFill>
              </a:defRPr>
            </a:lvl1pPr>
            <a:lvl2pPr marL="914400" lvl="1" indent="-228600" algn="l">
              <a:spcBef>
                <a:spcPts val="1000"/>
              </a:spcBef>
              <a:spcAft>
                <a:spcPts val="0"/>
              </a:spcAft>
              <a:buSzPts val="1800"/>
              <a:buNone/>
              <a:defRPr sz="1800">
                <a:solidFill>
                  <a:srgbClr val="888888"/>
                </a:solidFill>
              </a:defRPr>
            </a:lvl2pPr>
            <a:lvl3pPr marL="1371600" lvl="2" indent="-228600" algn="l">
              <a:spcBef>
                <a:spcPts val="1000"/>
              </a:spcBef>
              <a:spcAft>
                <a:spcPts val="0"/>
              </a:spcAft>
              <a:buSzPts val="1600"/>
              <a:buNone/>
              <a:defRPr sz="1600">
                <a:solidFill>
                  <a:srgbClr val="888888"/>
                </a:solidFill>
              </a:defRPr>
            </a:lvl3pPr>
            <a:lvl4pPr marL="1828800" lvl="3" indent="-228600" algn="l">
              <a:spcBef>
                <a:spcPts val="1000"/>
              </a:spcBef>
              <a:spcAft>
                <a:spcPts val="0"/>
              </a:spcAft>
              <a:buSzPts val="1400"/>
              <a:buNone/>
              <a:defRPr sz="1400">
                <a:solidFill>
                  <a:srgbClr val="888888"/>
                </a:solidFill>
              </a:defRPr>
            </a:lvl4pPr>
            <a:lvl5pPr marL="2286000" lvl="4" indent="-228600" algn="l">
              <a:spcBef>
                <a:spcPts val="1000"/>
              </a:spcBef>
              <a:spcAft>
                <a:spcPts val="0"/>
              </a:spcAft>
              <a:buSzPts val="1400"/>
              <a:buNone/>
              <a:defRPr sz="1400">
                <a:solidFill>
                  <a:srgbClr val="888888"/>
                </a:solidFill>
              </a:defRPr>
            </a:lvl5pPr>
            <a:lvl6pPr marL="2743200" lvl="5" indent="-228600" algn="l">
              <a:spcBef>
                <a:spcPts val="1000"/>
              </a:spcBef>
              <a:spcAft>
                <a:spcPts val="0"/>
              </a:spcAft>
              <a:buSzPts val="1400"/>
              <a:buNone/>
              <a:defRPr sz="1400">
                <a:solidFill>
                  <a:srgbClr val="888888"/>
                </a:solidFill>
              </a:defRPr>
            </a:lvl6pPr>
            <a:lvl7pPr marL="3200400" lvl="6" indent="-228600" algn="l">
              <a:spcBef>
                <a:spcPts val="1000"/>
              </a:spcBef>
              <a:spcAft>
                <a:spcPts val="0"/>
              </a:spcAft>
              <a:buSzPts val="1400"/>
              <a:buNone/>
              <a:defRPr sz="1400">
                <a:solidFill>
                  <a:srgbClr val="888888"/>
                </a:solidFill>
              </a:defRPr>
            </a:lvl7pPr>
            <a:lvl8pPr marL="3657600" lvl="7" indent="-228600" algn="l">
              <a:spcBef>
                <a:spcPts val="1000"/>
              </a:spcBef>
              <a:spcAft>
                <a:spcPts val="0"/>
              </a:spcAft>
              <a:buSzPts val="1400"/>
              <a:buNone/>
              <a:defRPr sz="1400">
                <a:solidFill>
                  <a:srgbClr val="888888"/>
                </a:solidFill>
              </a:defRPr>
            </a:lvl8pPr>
            <a:lvl9pPr marL="4114800" lvl="8" indent="-228600" algn="l">
              <a:spcBef>
                <a:spcPts val="1000"/>
              </a:spcBef>
              <a:spcAft>
                <a:spcPts val="0"/>
              </a:spcAft>
              <a:buSzPts val="1400"/>
              <a:buNone/>
              <a:defRPr sz="1400">
                <a:solidFill>
                  <a:srgbClr val="888888"/>
                </a:solidFill>
              </a:defRPr>
            </a:lvl9pPr>
          </a:lstStyle>
          <a:p>
            <a:endParaRPr/>
          </a:p>
        </p:txBody>
      </p:sp>
      <p:sp>
        <p:nvSpPr>
          <p:cNvPr id="111" name="Google Shape;111;p57"/>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57"/>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57"/>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7"/>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Resim Yazılı Alıntı">
  <p:cSld name="Resim Yazılı Alıntı">
    <p:spTree>
      <p:nvGrpSpPr>
        <p:cNvPr id="1" name="Shape 115"/>
        <p:cNvGrpSpPr/>
        <p:nvPr/>
      </p:nvGrpSpPr>
      <p:grpSpPr>
        <a:xfrm>
          <a:off x="0" y="0"/>
          <a:ext cx="0" cy="0"/>
          <a:chOff x="0" y="0"/>
          <a:chExt cx="0" cy="0"/>
        </a:xfrm>
      </p:grpSpPr>
      <p:sp>
        <p:nvSpPr>
          <p:cNvPr id="116" name="Google Shape;116;p58"/>
          <p:cNvSpPr txBox="1">
            <a:spLocks noGrp="1"/>
          </p:cNvSpPr>
          <p:nvPr>
            <p:ph type="title"/>
          </p:nvPr>
        </p:nvSpPr>
        <p:spPr>
          <a:xfrm>
            <a:off x="2849949" y="609600"/>
            <a:ext cx="8393926" cy="2895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4800"/>
              <a:buFont typeface="Century Gothic" panose="020B0502020202020204"/>
              <a:buNone/>
              <a:defRPr sz="48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58"/>
          <p:cNvSpPr txBox="1">
            <a:spLocks noGrp="1"/>
          </p:cNvSpPr>
          <p:nvPr>
            <p:ph type="body" idx="1"/>
          </p:nvPr>
        </p:nvSpPr>
        <p:spPr>
          <a:xfrm>
            <a:off x="3275012" y="3505200"/>
            <a:ext cx="7536554" cy="381000"/>
          </a:xfrm>
          <a:prstGeom prst="rect">
            <a:avLst/>
          </a:prstGeom>
          <a:noFill/>
          <a:ln>
            <a:noFill/>
          </a:ln>
        </p:spPr>
        <p:txBody>
          <a:bodyPr spcFirstLastPara="1" wrap="square" lIns="91425" tIns="45700" rIns="91425" bIns="45700" anchor="ctr" anchorCtr="0">
            <a:noAutofit/>
          </a:bodyPr>
          <a:lstStyle>
            <a:lvl1pPr marL="457200" lvl="0" indent="-228600" algn="l">
              <a:spcBef>
                <a:spcPts val="1000"/>
              </a:spcBef>
              <a:spcAft>
                <a:spcPts val="0"/>
              </a:spcAft>
              <a:buSzPts val="1600"/>
              <a:buFont typeface="Century Gothic" panose="020B0502020202020204"/>
              <a:buNone/>
              <a:defRPr sz="1600">
                <a:solidFill>
                  <a:srgbClr val="7F7F7F"/>
                </a:solidFill>
              </a:defRPr>
            </a:lvl1pPr>
            <a:lvl2pPr marL="914400" lvl="1" indent="-228600" algn="l">
              <a:spcBef>
                <a:spcPts val="1000"/>
              </a:spcBef>
              <a:spcAft>
                <a:spcPts val="0"/>
              </a:spcAft>
              <a:buSzPts val="1600"/>
              <a:buFont typeface="Century Gothic" panose="020B0502020202020204"/>
              <a:buNone/>
              <a:defRPr/>
            </a:lvl2pPr>
            <a:lvl3pPr marL="1371600" lvl="2" indent="-228600" algn="l">
              <a:spcBef>
                <a:spcPts val="1000"/>
              </a:spcBef>
              <a:spcAft>
                <a:spcPts val="0"/>
              </a:spcAft>
              <a:buSzPts val="1400"/>
              <a:buFont typeface="Century Gothic" panose="020B0502020202020204"/>
              <a:buNone/>
              <a:defRPr/>
            </a:lvl3pPr>
            <a:lvl4pPr marL="1828800" lvl="3" indent="-228600" algn="l">
              <a:spcBef>
                <a:spcPts val="1000"/>
              </a:spcBef>
              <a:spcAft>
                <a:spcPts val="0"/>
              </a:spcAft>
              <a:buSzPts val="1200"/>
              <a:buFont typeface="Century Gothic" panose="020B0502020202020204"/>
              <a:buNone/>
              <a:defRPr/>
            </a:lvl4pPr>
            <a:lvl5pPr marL="2286000" lvl="4" indent="-228600" algn="l">
              <a:spcBef>
                <a:spcPts val="1000"/>
              </a:spcBef>
              <a:spcAft>
                <a:spcPts val="0"/>
              </a:spcAft>
              <a:buSzPts val="1200"/>
              <a:buFont typeface="Century Gothic" panose="020B0502020202020204"/>
              <a:buNone/>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118" name="Google Shape;118;p58"/>
          <p:cNvSpPr txBox="1">
            <a:spLocks noGrp="1"/>
          </p:cNvSpPr>
          <p:nvPr>
            <p:ph type="body" idx="2"/>
          </p:nvPr>
        </p:nvSpPr>
        <p:spPr>
          <a:xfrm>
            <a:off x="2589212" y="4354046"/>
            <a:ext cx="8915399" cy="1555864"/>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800"/>
              <a:buNone/>
              <a:defRPr sz="1800">
                <a:solidFill>
                  <a:srgbClr val="595959"/>
                </a:solidFill>
              </a:defRPr>
            </a:lvl1pPr>
            <a:lvl2pPr marL="914400" lvl="1" indent="-228600" algn="l">
              <a:spcBef>
                <a:spcPts val="1000"/>
              </a:spcBef>
              <a:spcAft>
                <a:spcPts val="0"/>
              </a:spcAft>
              <a:buSzPts val="1800"/>
              <a:buNone/>
              <a:defRPr sz="1800">
                <a:solidFill>
                  <a:srgbClr val="888888"/>
                </a:solidFill>
              </a:defRPr>
            </a:lvl2pPr>
            <a:lvl3pPr marL="1371600" lvl="2" indent="-228600" algn="l">
              <a:spcBef>
                <a:spcPts val="1000"/>
              </a:spcBef>
              <a:spcAft>
                <a:spcPts val="0"/>
              </a:spcAft>
              <a:buSzPts val="1600"/>
              <a:buNone/>
              <a:defRPr sz="1600">
                <a:solidFill>
                  <a:srgbClr val="888888"/>
                </a:solidFill>
              </a:defRPr>
            </a:lvl3pPr>
            <a:lvl4pPr marL="1828800" lvl="3" indent="-228600" algn="l">
              <a:spcBef>
                <a:spcPts val="1000"/>
              </a:spcBef>
              <a:spcAft>
                <a:spcPts val="0"/>
              </a:spcAft>
              <a:buSzPts val="1400"/>
              <a:buNone/>
              <a:defRPr sz="1400">
                <a:solidFill>
                  <a:srgbClr val="888888"/>
                </a:solidFill>
              </a:defRPr>
            </a:lvl4pPr>
            <a:lvl5pPr marL="2286000" lvl="4" indent="-228600" algn="l">
              <a:spcBef>
                <a:spcPts val="1000"/>
              </a:spcBef>
              <a:spcAft>
                <a:spcPts val="0"/>
              </a:spcAft>
              <a:buSzPts val="1400"/>
              <a:buNone/>
              <a:defRPr sz="1400">
                <a:solidFill>
                  <a:srgbClr val="888888"/>
                </a:solidFill>
              </a:defRPr>
            </a:lvl5pPr>
            <a:lvl6pPr marL="2743200" lvl="5" indent="-228600" algn="l">
              <a:spcBef>
                <a:spcPts val="1000"/>
              </a:spcBef>
              <a:spcAft>
                <a:spcPts val="0"/>
              </a:spcAft>
              <a:buSzPts val="1400"/>
              <a:buNone/>
              <a:defRPr sz="1400">
                <a:solidFill>
                  <a:srgbClr val="888888"/>
                </a:solidFill>
              </a:defRPr>
            </a:lvl6pPr>
            <a:lvl7pPr marL="3200400" lvl="6" indent="-228600" algn="l">
              <a:spcBef>
                <a:spcPts val="1000"/>
              </a:spcBef>
              <a:spcAft>
                <a:spcPts val="0"/>
              </a:spcAft>
              <a:buSzPts val="1400"/>
              <a:buNone/>
              <a:defRPr sz="1400">
                <a:solidFill>
                  <a:srgbClr val="888888"/>
                </a:solidFill>
              </a:defRPr>
            </a:lvl7pPr>
            <a:lvl8pPr marL="3657600" lvl="7" indent="-228600" algn="l">
              <a:spcBef>
                <a:spcPts val="1000"/>
              </a:spcBef>
              <a:spcAft>
                <a:spcPts val="0"/>
              </a:spcAft>
              <a:buSzPts val="1400"/>
              <a:buNone/>
              <a:defRPr sz="1400">
                <a:solidFill>
                  <a:srgbClr val="888888"/>
                </a:solidFill>
              </a:defRPr>
            </a:lvl8pPr>
            <a:lvl9pPr marL="4114800" lvl="8" indent="-228600" algn="l">
              <a:spcBef>
                <a:spcPts val="1000"/>
              </a:spcBef>
              <a:spcAft>
                <a:spcPts val="0"/>
              </a:spcAft>
              <a:buSzPts val="1400"/>
              <a:buNone/>
              <a:defRPr sz="1400">
                <a:solidFill>
                  <a:srgbClr val="888888"/>
                </a:solidFill>
              </a:defRPr>
            </a:lvl9pPr>
          </a:lstStyle>
          <a:p>
            <a:endParaRPr/>
          </a:p>
        </p:txBody>
      </p:sp>
      <p:sp>
        <p:nvSpPr>
          <p:cNvPr id="119" name="Google Shape;119;p58"/>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58"/>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58"/>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8"/>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
        <p:nvSpPr>
          <p:cNvPr id="123" name="Google Shape;123;p58"/>
          <p:cNvSpPr txBox="1"/>
          <p:nvPr/>
        </p:nvSpPr>
        <p:spPr>
          <a:xfrm>
            <a:off x="2467652" y="648005"/>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tr-TR" sz="8000">
                <a:solidFill>
                  <a:schemeClr val="accent1"/>
                </a:solidFill>
                <a:latin typeface="Arial" panose="020B0604020202020204"/>
                <a:ea typeface="Arial" panose="020B0604020202020204"/>
                <a:cs typeface="Arial" panose="020B0604020202020204"/>
                <a:sym typeface="Arial" panose="020B0604020202020204"/>
              </a:rPr>
              <a:t>“</a:t>
            </a:r>
          </a:p>
        </p:txBody>
      </p:sp>
      <p:sp>
        <p:nvSpPr>
          <p:cNvPr id="124" name="Google Shape;124;p58"/>
          <p:cNvSpPr txBox="1"/>
          <p:nvPr/>
        </p:nvSpPr>
        <p:spPr>
          <a:xfrm>
            <a:off x="11114852" y="290530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tr-TR" sz="8000">
                <a:solidFill>
                  <a:schemeClr val="accent1"/>
                </a:solidFill>
                <a:latin typeface="Arial" panose="020B0604020202020204"/>
                <a:ea typeface="Arial" panose="020B0604020202020204"/>
                <a:cs typeface="Arial" panose="020B0604020202020204"/>
                <a:sym typeface="Arial" panose="020B0604020202020204"/>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İsim Kartı">
  <p:cSld name="İsim Kartı">
    <p:spTree>
      <p:nvGrpSpPr>
        <p:cNvPr id="1" name="Shape 125"/>
        <p:cNvGrpSpPr/>
        <p:nvPr/>
      </p:nvGrpSpPr>
      <p:grpSpPr>
        <a:xfrm>
          <a:off x="0" y="0"/>
          <a:ext cx="0" cy="0"/>
          <a:chOff x="0" y="0"/>
          <a:chExt cx="0" cy="0"/>
        </a:xfrm>
      </p:grpSpPr>
      <p:sp>
        <p:nvSpPr>
          <p:cNvPr id="126" name="Google Shape;126;p59"/>
          <p:cNvSpPr txBox="1">
            <a:spLocks noGrp="1"/>
          </p:cNvSpPr>
          <p:nvPr>
            <p:ph type="title"/>
          </p:nvPr>
        </p:nvSpPr>
        <p:spPr>
          <a:xfrm>
            <a:off x="2589213" y="2438400"/>
            <a:ext cx="8915400" cy="2724845"/>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4800"/>
              <a:buFont typeface="Century Gothic" panose="020B0502020202020204"/>
              <a:buNone/>
              <a:defRPr sz="4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59"/>
          <p:cNvSpPr txBox="1">
            <a:spLocks noGrp="1"/>
          </p:cNvSpPr>
          <p:nvPr>
            <p:ph type="body" idx="1"/>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800"/>
              <a:buNone/>
              <a:defRPr>
                <a:solidFill>
                  <a:srgbClr val="595959"/>
                </a:solidFill>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128" name="Google Shape;128;p59"/>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59"/>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59"/>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9"/>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lıntı İsim Kartı">
  <p:cSld name="Alıntı İsim Kartı">
    <p:spTree>
      <p:nvGrpSpPr>
        <p:cNvPr id="1" name="Shape 132"/>
        <p:cNvGrpSpPr/>
        <p:nvPr/>
      </p:nvGrpSpPr>
      <p:grpSpPr>
        <a:xfrm>
          <a:off x="0" y="0"/>
          <a:ext cx="0" cy="0"/>
          <a:chOff x="0" y="0"/>
          <a:chExt cx="0" cy="0"/>
        </a:xfrm>
      </p:grpSpPr>
      <p:sp>
        <p:nvSpPr>
          <p:cNvPr id="133" name="Google Shape;133;p60"/>
          <p:cNvSpPr txBox="1">
            <a:spLocks noGrp="1"/>
          </p:cNvSpPr>
          <p:nvPr>
            <p:ph type="title"/>
          </p:nvPr>
        </p:nvSpPr>
        <p:spPr>
          <a:xfrm>
            <a:off x="2849949" y="609600"/>
            <a:ext cx="8393926" cy="2895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4800"/>
              <a:buFont typeface="Century Gothic" panose="020B0502020202020204"/>
              <a:buNone/>
              <a:defRPr sz="48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60"/>
          <p:cNvSpPr txBox="1">
            <a:spLocks noGrp="1"/>
          </p:cNvSpPr>
          <p:nvPr>
            <p:ph type="body" idx="1"/>
          </p:nvPr>
        </p:nvSpPr>
        <p:spPr>
          <a:xfrm>
            <a:off x="2589212" y="4343400"/>
            <a:ext cx="8915400" cy="8382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Font typeface="Century Gothic" panose="020B0502020202020204"/>
              <a:buNone/>
              <a:defRPr sz="2400">
                <a:solidFill>
                  <a:schemeClr val="accent1"/>
                </a:solidFill>
              </a:defRPr>
            </a:lvl1pPr>
            <a:lvl2pPr marL="914400" lvl="1" indent="-228600" algn="l">
              <a:spcBef>
                <a:spcPts val="1000"/>
              </a:spcBef>
              <a:spcAft>
                <a:spcPts val="0"/>
              </a:spcAft>
              <a:buSzPts val="1600"/>
              <a:buFont typeface="Century Gothic" panose="020B0502020202020204"/>
              <a:buNone/>
              <a:defRPr/>
            </a:lvl2pPr>
            <a:lvl3pPr marL="1371600" lvl="2" indent="-228600" algn="l">
              <a:spcBef>
                <a:spcPts val="1000"/>
              </a:spcBef>
              <a:spcAft>
                <a:spcPts val="0"/>
              </a:spcAft>
              <a:buSzPts val="1400"/>
              <a:buFont typeface="Century Gothic" panose="020B0502020202020204"/>
              <a:buNone/>
              <a:defRPr/>
            </a:lvl3pPr>
            <a:lvl4pPr marL="1828800" lvl="3" indent="-228600" algn="l">
              <a:spcBef>
                <a:spcPts val="1000"/>
              </a:spcBef>
              <a:spcAft>
                <a:spcPts val="0"/>
              </a:spcAft>
              <a:buSzPts val="1200"/>
              <a:buFont typeface="Century Gothic" panose="020B0502020202020204"/>
              <a:buNone/>
              <a:defRPr/>
            </a:lvl4pPr>
            <a:lvl5pPr marL="2286000" lvl="4" indent="-228600" algn="l">
              <a:spcBef>
                <a:spcPts val="1000"/>
              </a:spcBef>
              <a:spcAft>
                <a:spcPts val="0"/>
              </a:spcAft>
              <a:buSzPts val="1200"/>
              <a:buFont typeface="Century Gothic" panose="020B0502020202020204"/>
              <a:buNone/>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135" name="Google Shape;135;p60"/>
          <p:cNvSpPr txBox="1">
            <a:spLocks noGrp="1"/>
          </p:cNvSpPr>
          <p:nvPr>
            <p:ph type="body" idx="2"/>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800"/>
              <a:buNone/>
              <a:defRPr>
                <a:solidFill>
                  <a:srgbClr val="595959"/>
                </a:solidFill>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136" name="Google Shape;136;p60"/>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60"/>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60"/>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60"/>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
        <p:nvSpPr>
          <p:cNvPr id="140" name="Google Shape;140;p60"/>
          <p:cNvSpPr txBox="1"/>
          <p:nvPr/>
        </p:nvSpPr>
        <p:spPr>
          <a:xfrm>
            <a:off x="2467652" y="648005"/>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tr-TR" sz="8000">
                <a:solidFill>
                  <a:schemeClr val="accent1"/>
                </a:solidFill>
                <a:latin typeface="Arial" panose="020B0604020202020204"/>
                <a:ea typeface="Arial" panose="020B0604020202020204"/>
                <a:cs typeface="Arial" panose="020B0604020202020204"/>
                <a:sym typeface="Arial" panose="020B0604020202020204"/>
              </a:rPr>
              <a:t>“</a:t>
            </a:r>
          </a:p>
        </p:txBody>
      </p:sp>
      <p:sp>
        <p:nvSpPr>
          <p:cNvPr id="141" name="Google Shape;141;p60"/>
          <p:cNvSpPr txBox="1"/>
          <p:nvPr/>
        </p:nvSpPr>
        <p:spPr>
          <a:xfrm>
            <a:off x="11114852" y="290530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tr-TR" sz="8000">
                <a:solidFill>
                  <a:schemeClr val="accent1"/>
                </a:solidFill>
                <a:latin typeface="Arial" panose="020B0604020202020204"/>
                <a:ea typeface="Arial" panose="020B0604020202020204"/>
                <a:cs typeface="Arial" panose="020B0604020202020204"/>
                <a:sym typeface="Arial" panose="020B0604020202020204"/>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oğru veya Yanlış">
  <p:cSld name="Doğru veya Yanlış">
    <p:spTree>
      <p:nvGrpSpPr>
        <p:cNvPr id="1" name="Shape 142"/>
        <p:cNvGrpSpPr/>
        <p:nvPr/>
      </p:nvGrpSpPr>
      <p:grpSpPr>
        <a:xfrm>
          <a:off x="0" y="0"/>
          <a:ext cx="0" cy="0"/>
          <a:chOff x="0" y="0"/>
          <a:chExt cx="0" cy="0"/>
        </a:xfrm>
      </p:grpSpPr>
      <p:sp>
        <p:nvSpPr>
          <p:cNvPr id="143" name="Google Shape;143;p61"/>
          <p:cNvSpPr txBox="1">
            <a:spLocks noGrp="1"/>
          </p:cNvSpPr>
          <p:nvPr>
            <p:ph type="title"/>
          </p:nvPr>
        </p:nvSpPr>
        <p:spPr>
          <a:xfrm>
            <a:off x="2589212" y="627407"/>
            <a:ext cx="8915399" cy="288002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4800"/>
              <a:buFont typeface="Century Gothic" panose="020B0502020202020204"/>
              <a:buNone/>
              <a:defRPr sz="4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61"/>
          <p:cNvSpPr txBox="1">
            <a:spLocks noGrp="1"/>
          </p:cNvSpPr>
          <p:nvPr>
            <p:ph type="body" idx="1"/>
          </p:nvPr>
        </p:nvSpPr>
        <p:spPr>
          <a:xfrm>
            <a:off x="2589212" y="4343400"/>
            <a:ext cx="8915400" cy="8382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Font typeface="Century Gothic" panose="020B0502020202020204"/>
              <a:buNone/>
              <a:defRPr sz="2400">
                <a:solidFill>
                  <a:schemeClr val="accent1"/>
                </a:solidFill>
              </a:defRPr>
            </a:lvl1pPr>
            <a:lvl2pPr marL="914400" lvl="1" indent="-228600" algn="l">
              <a:spcBef>
                <a:spcPts val="1000"/>
              </a:spcBef>
              <a:spcAft>
                <a:spcPts val="0"/>
              </a:spcAft>
              <a:buSzPts val="1600"/>
              <a:buFont typeface="Century Gothic" panose="020B0502020202020204"/>
              <a:buNone/>
              <a:defRPr/>
            </a:lvl2pPr>
            <a:lvl3pPr marL="1371600" lvl="2" indent="-228600" algn="l">
              <a:spcBef>
                <a:spcPts val="1000"/>
              </a:spcBef>
              <a:spcAft>
                <a:spcPts val="0"/>
              </a:spcAft>
              <a:buSzPts val="1400"/>
              <a:buFont typeface="Century Gothic" panose="020B0502020202020204"/>
              <a:buNone/>
              <a:defRPr/>
            </a:lvl3pPr>
            <a:lvl4pPr marL="1828800" lvl="3" indent="-228600" algn="l">
              <a:spcBef>
                <a:spcPts val="1000"/>
              </a:spcBef>
              <a:spcAft>
                <a:spcPts val="0"/>
              </a:spcAft>
              <a:buSzPts val="1200"/>
              <a:buFont typeface="Century Gothic" panose="020B0502020202020204"/>
              <a:buNone/>
              <a:defRPr/>
            </a:lvl4pPr>
            <a:lvl5pPr marL="2286000" lvl="4" indent="-228600" algn="l">
              <a:spcBef>
                <a:spcPts val="1000"/>
              </a:spcBef>
              <a:spcAft>
                <a:spcPts val="0"/>
              </a:spcAft>
              <a:buSzPts val="1200"/>
              <a:buFont typeface="Century Gothic" panose="020B0502020202020204"/>
              <a:buNone/>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145" name="Google Shape;145;p61"/>
          <p:cNvSpPr txBox="1">
            <a:spLocks noGrp="1"/>
          </p:cNvSpPr>
          <p:nvPr>
            <p:ph type="body" idx="2"/>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800"/>
              <a:buNone/>
              <a:defRPr>
                <a:solidFill>
                  <a:srgbClr val="595959"/>
                </a:solidFill>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146" name="Google Shape;146;p61"/>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61"/>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61"/>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1"/>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şlık ve Dikey Metin" type="vertTx">
  <p:cSld name="VERTICAL_TEXT">
    <p:spTree>
      <p:nvGrpSpPr>
        <p:cNvPr id="1" name="Shape 150"/>
        <p:cNvGrpSpPr/>
        <p:nvPr/>
      </p:nvGrpSpPr>
      <p:grpSpPr>
        <a:xfrm>
          <a:off x="0" y="0"/>
          <a:ext cx="0" cy="0"/>
          <a:chOff x="0" y="0"/>
          <a:chExt cx="0" cy="0"/>
        </a:xfrm>
      </p:grpSpPr>
      <p:sp>
        <p:nvSpPr>
          <p:cNvPr id="151" name="Google Shape;151;p62"/>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2" name="Google Shape;152;p62"/>
          <p:cNvSpPr txBox="1">
            <a:spLocks noGrp="1"/>
          </p:cNvSpPr>
          <p:nvPr>
            <p:ph type="body" idx="1"/>
          </p:nvPr>
        </p:nvSpPr>
        <p:spPr>
          <a:xfrm rot="5400000">
            <a:off x="5103812" y="-381000"/>
            <a:ext cx="3886200" cy="8915400"/>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153" name="Google Shape;153;p62"/>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62"/>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62"/>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62"/>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Dikey Başlık ve Metin" type="vertTitleAndTx">
  <p:cSld name="VERTICAL_TITLE_AND_VERTICAL_TEXT">
    <p:spTree>
      <p:nvGrpSpPr>
        <p:cNvPr id="1" name="Shape 157"/>
        <p:cNvGrpSpPr/>
        <p:nvPr/>
      </p:nvGrpSpPr>
      <p:grpSpPr>
        <a:xfrm>
          <a:off x="0" y="0"/>
          <a:ext cx="0" cy="0"/>
          <a:chOff x="0" y="0"/>
          <a:chExt cx="0" cy="0"/>
        </a:xfrm>
      </p:grpSpPr>
      <p:sp>
        <p:nvSpPr>
          <p:cNvPr id="158" name="Google Shape;158;p63"/>
          <p:cNvSpPr txBox="1">
            <a:spLocks noGrp="1"/>
          </p:cNvSpPr>
          <p:nvPr>
            <p:ph type="title"/>
          </p:nvPr>
        </p:nvSpPr>
        <p:spPr>
          <a:xfrm rot="5400000">
            <a:off x="7756704" y="2165513"/>
            <a:ext cx="5283817" cy="2207601"/>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9" name="Google Shape;159;p63"/>
          <p:cNvSpPr txBox="1">
            <a:spLocks noGrp="1"/>
          </p:cNvSpPr>
          <p:nvPr>
            <p:ph type="body" idx="1"/>
          </p:nvPr>
        </p:nvSpPr>
        <p:spPr>
          <a:xfrm rot="5400000">
            <a:off x="3185803" y="30814"/>
            <a:ext cx="5283817" cy="6477000"/>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160" name="Google Shape;160;p63"/>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63"/>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63"/>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3"/>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şlık ve İçerik" type="obj">
  <p:cSld name="OBJECT">
    <p:spTree>
      <p:nvGrpSpPr>
        <p:cNvPr id="1" name="Shape 49"/>
        <p:cNvGrpSpPr/>
        <p:nvPr/>
      </p:nvGrpSpPr>
      <p:grpSpPr>
        <a:xfrm>
          <a:off x="0" y="0"/>
          <a:ext cx="0" cy="0"/>
          <a:chOff x="0" y="0"/>
          <a:chExt cx="0" cy="0"/>
        </a:xfrm>
      </p:grpSpPr>
      <p:sp>
        <p:nvSpPr>
          <p:cNvPr id="50" name="Google Shape;50;p49"/>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49"/>
          <p:cNvSpPr txBox="1">
            <a:spLocks noGrp="1"/>
          </p:cNvSpPr>
          <p:nvPr>
            <p:ph type="body" idx="1"/>
          </p:nvPr>
        </p:nvSpPr>
        <p:spPr>
          <a:xfrm>
            <a:off x="2589212" y="2133600"/>
            <a:ext cx="8915400" cy="3777622"/>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52" name="Google Shape;52;p49"/>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49"/>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49"/>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9"/>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ölüm Üst Bilgisi" type="secHead">
  <p:cSld name="SECTION_HEADER">
    <p:spTree>
      <p:nvGrpSpPr>
        <p:cNvPr id="1" name="Shape 56"/>
        <p:cNvGrpSpPr/>
        <p:nvPr/>
      </p:nvGrpSpPr>
      <p:grpSpPr>
        <a:xfrm>
          <a:off x="0" y="0"/>
          <a:ext cx="0" cy="0"/>
          <a:chOff x="0" y="0"/>
          <a:chExt cx="0" cy="0"/>
        </a:xfrm>
      </p:grpSpPr>
      <p:sp>
        <p:nvSpPr>
          <p:cNvPr id="57" name="Google Shape;57;p50"/>
          <p:cNvSpPr txBox="1">
            <a:spLocks noGrp="1"/>
          </p:cNvSpPr>
          <p:nvPr>
            <p:ph type="title"/>
          </p:nvPr>
        </p:nvSpPr>
        <p:spPr>
          <a:xfrm>
            <a:off x="2589212" y="2058750"/>
            <a:ext cx="8915399" cy="1468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4000"/>
              <a:buFont typeface="Century Gothic" panose="020B0502020202020204"/>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50"/>
          <p:cNvSpPr txBox="1">
            <a:spLocks noGrp="1"/>
          </p:cNvSpPr>
          <p:nvPr>
            <p:ph type="body" idx="1"/>
          </p:nvPr>
        </p:nvSpPr>
        <p:spPr>
          <a:xfrm>
            <a:off x="2589212" y="3530129"/>
            <a:ext cx="891539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2000"/>
              <a:buNone/>
              <a:defRPr sz="2000">
                <a:solidFill>
                  <a:srgbClr val="595959"/>
                </a:solidFill>
              </a:defRPr>
            </a:lvl1pPr>
            <a:lvl2pPr marL="914400" lvl="1" indent="-228600" algn="l">
              <a:spcBef>
                <a:spcPts val="1000"/>
              </a:spcBef>
              <a:spcAft>
                <a:spcPts val="0"/>
              </a:spcAft>
              <a:buSzPts val="1800"/>
              <a:buNone/>
              <a:defRPr sz="1800">
                <a:solidFill>
                  <a:srgbClr val="888888"/>
                </a:solidFill>
              </a:defRPr>
            </a:lvl2pPr>
            <a:lvl3pPr marL="1371600" lvl="2" indent="-228600" algn="l">
              <a:spcBef>
                <a:spcPts val="1000"/>
              </a:spcBef>
              <a:spcAft>
                <a:spcPts val="0"/>
              </a:spcAft>
              <a:buSzPts val="1600"/>
              <a:buNone/>
              <a:defRPr sz="1600">
                <a:solidFill>
                  <a:srgbClr val="888888"/>
                </a:solidFill>
              </a:defRPr>
            </a:lvl3pPr>
            <a:lvl4pPr marL="1828800" lvl="3" indent="-228600" algn="l">
              <a:spcBef>
                <a:spcPts val="1000"/>
              </a:spcBef>
              <a:spcAft>
                <a:spcPts val="0"/>
              </a:spcAft>
              <a:buSzPts val="1400"/>
              <a:buNone/>
              <a:defRPr sz="1400">
                <a:solidFill>
                  <a:srgbClr val="888888"/>
                </a:solidFill>
              </a:defRPr>
            </a:lvl4pPr>
            <a:lvl5pPr marL="2286000" lvl="4" indent="-228600" algn="l">
              <a:spcBef>
                <a:spcPts val="1000"/>
              </a:spcBef>
              <a:spcAft>
                <a:spcPts val="0"/>
              </a:spcAft>
              <a:buSzPts val="1400"/>
              <a:buNone/>
              <a:defRPr sz="1400">
                <a:solidFill>
                  <a:srgbClr val="888888"/>
                </a:solidFill>
              </a:defRPr>
            </a:lvl5pPr>
            <a:lvl6pPr marL="2743200" lvl="5" indent="-228600" algn="l">
              <a:spcBef>
                <a:spcPts val="1000"/>
              </a:spcBef>
              <a:spcAft>
                <a:spcPts val="0"/>
              </a:spcAft>
              <a:buSzPts val="1400"/>
              <a:buNone/>
              <a:defRPr sz="1400">
                <a:solidFill>
                  <a:srgbClr val="888888"/>
                </a:solidFill>
              </a:defRPr>
            </a:lvl6pPr>
            <a:lvl7pPr marL="3200400" lvl="6" indent="-228600" algn="l">
              <a:spcBef>
                <a:spcPts val="1000"/>
              </a:spcBef>
              <a:spcAft>
                <a:spcPts val="0"/>
              </a:spcAft>
              <a:buSzPts val="1400"/>
              <a:buNone/>
              <a:defRPr sz="1400">
                <a:solidFill>
                  <a:srgbClr val="888888"/>
                </a:solidFill>
              </a:defRPr>
            </a:lvl7pPr>
            <a:lvl8pPr marL="3657600" lvl="7" indent="-228600" algn="l">
              <a:spcBef>
                <a:spcPts val="1000"/>
              </a:spcBef>
              <a:spcAft>
                <a:spcPts val="0"/>
              </a:spcAft>
              <a:buSzPts val="1400"/>
              <a:buNone/>
              <a:defRPr sz="1400">
                <a:solidFill>
                  <a:srgbClr val="888888"/>
                </a:solidFill>
              </a:defRPr>
            </a:lvl8pPr>
            <a:lvl9pPr marL="4114800" lvl="8" indent="-228600" algn="l">
              <a:spcBef>
                <a:spcPts val="1000"/>
              </a:spcBef>
              <a:spcAft>
                <a:spcPts val="0"/>
              </a:spcAft>
              <a:buSzPts val="1400"/>
              <a:buNone/>
              <a:defRPr sz="1400">
                <a:solidFill>
                  <a:srgbClr val="888888"/>
                </a:solidFill>
              </a:defRPr>
            </a:lvl9pPr>
          </a:lstStyle>
          <a:p>
            <a:endParaRPr/>
          </a:p>
        </p:txBody>
      </p:sp>
      <p:sp>
        <p:nvSpPr>
          <p:cNvPr id="59" name="Google Shape;59;p50"/>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50"/>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50"/>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0"/>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ki İçerik" type="twoObj">
  <p:cSld name="TWO_OBJECTS">
    <p:spTree>
      <p:nvGrpSpPr>
        <p:cNvPr id="1" name="Shape 63"/>
        <p:cNvGrpSpPr/>
        <p:nvPr/>
      </p:nvGrpSpPr>
      <p:grpSpPr>
        <a:xfrm>
          <a:off x="0" y="0"/>
          <a:ext cx="0" cy="0"/>
          <a:chOff x="0" y="0"/>
          <a:chExt cx="0" cy="0"/>
        </a:xfrm>
      </p:grpSpPr>
      <p:sp>
        <p:nvSpPr>
          <p:cNvPr id="64" name="Google Shape;64;p51"/>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51"/>
          <p:cNvSpPr txBox="1">
            <a:spLocks noGrp="1"/>
          </p:cNvSpPr>
          <p:nvPr>
            <p:ph type="body" idx="1"/>
          </p:nvPr>
        </p:nvSpPr>
        <p:spPr>
          <a:xfrm>
            <a:off x="2589212" y="2133600"/>
            <a:ext cx="4313864" cy="3777622"/>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66" name="Google Shape;66;p51"/>
          <p:cNvSpPr txBox="1">
            <a:spLocks noGrp="1"/>
          </p:cNvSpPr>
          <p:nvPr>
            <p:ph type="body" idx="2"/>
          </p:nvPr>
        </p:nvSpPr>
        <p:spPr>
          <a:xfrm>
            <a:off x="7190747" y="2126222"/>
            <a:ext cx="4313864" cy="3777622"/>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67" name="Google Shape;67;p51"/>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51"/>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51"/>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1"/>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Karşılaştırma" type="twoTxTwoObj">
  <p:cSld name="TWO_OBJECTS_WITH_TEXT">
    <p:spTree>
      <p:nvGrpSpPr>
        <p:cNvPr id="1" name="Shape 71"/>
        <p:cNvGrpSpPr/>
        <p:nvPr/>
      </p:nvGrpSpPr>
      <p:grpSpPr>
        <a:xfrm>
          <a:off x="0" y="0"/>
          <a:ext cx="0" cy="0"/>
          <a:chOff x="0" y="0"/>
          <a:chExt cx="0" cy="0"/>
        </a:xfrm>
      </p:grpSpPr>
      <p:sp>
        <p:nvSpPr>
          <p:cNvPr id="72" name="Google Shape;72;p52"/>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52"/>
          <p:cNvSpPr txBox="1">
            <a:spLocks noGrp="1"/>
          </p:cNvSpPr>
          <p:nvPr>
            <p:ph type="body" idx="1"/>
          </p:nvPr>
        </p:nvSpPr>
        <p:spPr>
          <a:xfrm>
            <a:off x="2939373" y="1972703"/>
            <a:ext cx="3992732"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None/>
              <a:defRPr sz="2400" b="0"/>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74" name="Google Shape;74;p52"/>
          <p:cNvSpPr txBox="1">
            <a:spLocks noGrp="1"/>
          </p:cNvSpPr>
          <p:nvPr>
            <p:ph type="body" idx="2"/>
          </p:nvPr>
        </p:nvSpPr>
        <p:spPr>
          <a:xfrm>
            <a:off x="2589212" y="2548966"/>
            <a:ext cx="4342893" cy="3354060"/>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75" name="Google Shape;75;p52"/>
          <p:cNvSpPr txBox="1">
            <a:spLocks noGrp="1"/>
          </p:cNvSpPr>
          <p:nvPr>
            <p:ph type="body" idx="3"/>
          </p:nvPr>
        </p:nvSpPr>
        <p:spPr>
          <a:xfrm>
            <a:off x="7506629" y="1969475"/>
            <a:ext cx="3999001"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None/>
              <a:defRPr sz="2400" b="0"/>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76" name="Google Shape;76;p52"/>
          <p:cNvSpPr txBox="1">
            <a:spLocks noGrp="1"/>
          </p:cNvSpPr>
          <p:nvPr>
            <p:ph type="body" idx="4"/>
          </p:nvPr>
        </p:nvSpPr>
        <p:spPr>
          <a:xfrm>
            <a:off x="7166957" y="2545738"/>
            <a:ext cx="4338674" cy="3354060"/>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77" name="Google Shape;77;p52"/>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52"/>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52"/>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2"/>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Yalnızca Başlık" type="titleOnly">
  <p:cSld name="TITLE_ONLY">
    <p:spTree>
      <p:nvGrpSpPr>
        <p:cNvPr id="1" name="Shape 81"/>
        <p:cNvGrpSpPr/>
        <p:nvPr/>
      </p:nvGrpSpPr>
      <p:grpSpPr>
        <a:xfrm>
          <a:off x="0" y="0"/>
          <a:ext cx="0" cy="0"/>
          <a:chOff x="0" y="0"/>
          <a:chExt cx="0" cy="0"/>
        </a:xfrm>
      </p:grpSpPr>
      <p:sp>
        <p:nvSpPr>
          <p:cNvPr id="82" name="Google Shape;82;p53"/>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53"/>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53"/>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53"/>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3"/>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oş" type="blank">
  <p:cSld name="BLANK">
    <p:spTree>
      <p:nvGrpSpPr>
        <p:cNvPr id="1" name="Shape 87"/>
        <p:cNvGrpSpPr/>
        <p:nvPr/>
      </p:nvGrpSpPr>
      <p:grpSpPr>
        <a:xfrm>
          <a:off x="0" y="0"/>
          <a:ext cx="0" cy="0"/>
          <a:chOff x="0" y="0"/>
          <a:chExt cx="0" cy="0"/>
        </a:xfrm>
      </p:grpSpPr>
      <p:sp>
        <p:nvSpPr>
          <p:cNvPr id="88" name="Google Shape;88;p54"/>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54"/>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54"/>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4"/>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şlıklı İçerik" type="objTx">
  <p:cSld name="OBJECT_WITH_CAPTION_TEXT">
    <p:spTree>
      <p:nvGrpSpPr>
        <p:cNvPr id="1" name="Shape 92"/>
        <p:cNvGrpSpPr/>
        <p:nvPr/>
      </p:nvGrpSpPr>
      <p:grpSpPr>
        <a:xfrm>
          <a:off x="0" y="0"/>
          <a:ext cx="0" cy="0"/>
          <a:chOff x="0" y="0"/>
          <a:chExt cx="0" cy="0"/>
        </a:xfrm>
      </p:grpSpPr>
      <p:sp>
        <p:nvSpPr>
          <p:cNvPr id="93" name="Google Shape;93;p55"/>
          <p:cNvSpPr txBox="1">
            <a:spLocks noGrp="1"/>
          </p:cNvSpPr>
          <p:nvPr>
            <p:ph type="title"/>
          </p:nvPr>
        </p:nvSpPr>
        <p:spPr>
          <a:xfrm>
            <a:off x="2589212" y="446088"/>
            <a:ext cx="3505199" cy="976312"/>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2000"/>
              <a:buFont typeface="Century Gothic" panose="020B0502020202020204"/>
              <a:buNone/>
              <a:defRPr sz="20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55"/>
          <p:cNvSpPr txBox="1">
            <a:spLocks noGrp="1"/>
          </p:cNvSpPr>
          <p:nvPr>
            <p:ph type="body" idx="1"/>
          </p:nvPr>
        </p:nvSpPr>
        <p:spPr>
          <a:xfrm>
            <a:off x="6323012" y="446088"/>
            <a:ext cx="5181600" cy="5414963"/>
          </a:xfrm>
          <a:prstGeom prst="rect">
            <a:avLst/>
          </a:prstGeom>
          <a:noFill/>
          <a:ln>
            <a:noFill/>
          </a:ln>
        </p:spPr>
        <p:txBody>
          <a:bodyPr spcFirstLastPara="1" wrap="square" lIns="91425" tIns="45700" rIns="91425" bIns="45700" anchor="ctr" anchorCtr="0">
            <a:normAutofit/>
          </a:bodyPr>
          <a:lstStyle>
            <a:lvl1pPr marL="457200" lvl="0" indent="-342900" algn="l">
              <a:spcBef>
                <a:spcPts val="1000"/>
              </a:spcBef>
              <a:spcAft>
                <a:spcPts val="0"/>
              </a:spcAft>
              <a:buSzPts val="1800"/>
              <a:defRPr/>
            </a:lvl1pPr>
            <a:lvl2pPr marL="914400" lvl="1" indent="-342900" algn="l">
              <a:spcBef>
                <a:spcPts val="1000"/>
              </a:spcBef>
              <a:spcAft>
                <a:spcPts val="0"/>
              </a:spcAft>
              <a:buSzPts val="1800"/>
              <a:defRPr/>
            </a:lvl2pPr>
            <a:lvl3pPr marL="1371600" lvl="2" indent="-342900" algn="l">
              <a:spcBef>
                <a:spcPts val="1000"/>
              </a:spcBef>
              <a:spcAft>
                <a:spcPts val="0"/>
              </a:spcAft>
              <a:buSzPts val="1800"/>
              <a:defRPr/>
            </a:lvl3pPr>
            <a:lvl4pPr marL="1828800" lvl="3" indent="-342900" algn="l">
              <a:spcBef>
                <a:spcPts val="1000"/>
              </a:spcBef>
              <a:spcAft>
                <a:spcPts val="0"/>
              </a:spcAft>
              <a:buSzPts val="1800"/>
              <a:defRPr/>
            </a:lvl4pPr>
            <a:lvl5pPr marL="2286000" lvl="4" indent="-342900" algn="l">
              <a:spcBef>
                <a:spcPts val="1000"/>
              </a:spcBef>
              <a:spcAft>
                <a:spcPts val="0"/>
              </a:spcAft>
              <a:buSzPts val="1800"/>
              <a:defRPr/>
            </a:lvl5pPr>
            <a:lvl6pPr marL="2743200" lvl="5" indent="-342900" algn="l">
              <a:spcBef>
                <a:spcPts val="1000"/>
              </a:spcBef>
              <a:spcAft>
                <a:spcPts val="0"/>
              </a:spcAft>
              <a:buSzPts val="1800"/>
              <a:defRPr/>
            </a:lvl6pPr>
            <a:lvl7pPr marL="3200400" lvl="6" indent="-342900" algn="l">
              <a:spcBef>
                <a:spcPts val="1000"/>
              </a:spcBef>
              <a:spcAft>
                <a:spcPts val="0"/>
              </a:spcAft>
              <a:buSzPts val="1800"/>
              <a:defRPr/>
            </a:lvl7pPr>
            <a:lvl8pPr marL="3657600" lvl="7" indent="-342900" algn="l">
              <a:spcBef>
                <a:spcPts val="1000"/>
              </a:spcBef>
              <a:spcAft>
                <a:spcPts val="0"/>
              </a:spcAft>
              <a:buSzPts val="1800"/>
              <a:defRPr/>
            </a:lvl8pPr>
            <a:lvl9pPr marL="4114800" lvl="8" indent="-342900" algn="l">
              <a:spcBef>
                <a:spcPts val="1000"/>
              </a:spcBef>
              <a:spcAft>
                <a:spcPts val="0"/>
              </a:spcAft>
              <a:buSzPts val="1800"/>
              <a:defRPr/>
            </a:lvl9pPr>
          </a:lstStyle>
          <a:p>
            <a:endParaRPr/>
          </a:p>
        </p:txBody>
      </p:sp>
      <p:sp>
        <p:nvSpPr>
          <p:cNvPr id="95" name="Google Shape;95;p55"/>
          <p:cNvSpPr txBox="1">
            <a:spLocks noGrp="1"/>
          </p:cNvSpPr>
          <p:nvPr>
            <p:ph type="body" idx="2"/>
          </p:nvPr>
        </p:nvSpPr>
        <p:spPr>
          <a:xfrm>
            <a:off x="2589212" y="1598613"/>
            <a:ext cx="3505199" cy="4262436"/>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96" name="Google Shape;96;p55"/>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55"/>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55"/>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5"/>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şlıklı Resim" type="picTx">
  <p:cSld name="PICTURE_WITH_CAPTION_TEXT">
    <p:spTree>
      <p:nvGrpSpPr>
        <p:cNvPr id="1" name="Shape 100"/>
        <p:cNvGrpSpPr/>
        <p:nvPr/>
      </p:nvGrpSpPr>
      <p:grpSpPr>
        <a:xfrm>
          <a:off x="0" y="0"/>
          <a:ext cx="0" cy="0"/>
          <a:chOff x="0" y="0"/>
          <a:chExt cx="0" cy="0"/>
        </a:xfrm>
      </p:grpSpPr>
      <p:sp>
        <p:nvSpPr>
          <p:cNvPr id="101" name="Google Shape;101;p56"/>
          <p:cNvSpPr txBox="1">
            <a:spLocks noGrp="1"/>
          </p:cNvSpPr>
          <p:nvPr>
            <p:ph type="title"/>
          </p:nvPr>
        </p:nvSpPr>
        <p:spPr>
          <a:xfrm>
            <a:off x="2589213" y="4800600"/>
            <a:ext cx="8915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2400"/>
              <a:buFont typeface="Century Gothic" panose="020B0502020202020204"/>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56"/>
          <p:cNvSpPr>
            <a:spLocks noGrp="1"/>
          </p:cNvSpPr>
          <p:nvPr>
            <p:ph type="pic" idx="2"/>
          </p:nvPr>
        </p:nvSpPr>
        <p:spPr>
          <a:xfrm>
            <a:off x="2589212" y="634965"/>
            <a:ext cx="8915400" cy="3854970"/>
          </a:xfrm>
          <a:prstGeom prst="rect">
            <a:avLst/>
          </a:prstGeom>
          <a:noFill/>
          <a:ln>
            <a:noFill/>
          </a:ln>
        </p:spPr>
      </p:sp>
      <p:sp>
        <p:nvSpPr>
          <p:cNvPr id="103" name="Google Shape;103;p56"/>
          <p:cNvSpPr txBox="1">
            <a:spLocks noGrp="1"/>
          </p:cNvSpPr>
          <p:nvPr>
            <p:ph type="body" idx="1"/>
          </p:nvPr>
        </p:nvSpPr>
        <p:spPr>
          <a:xfrm>
            <a:off x="2589213" y="5367338"/>
            <a:ext cx="8915400"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200"/>
              <a:buNone/>
              <a:defRPr sz="12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104" name="Google Shape;104;p56"/>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56"/>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56"/>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6"/>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tr-TR"/>
              <a:t>‹#›</a:t>
            </a:fld>
            <a:endParaRPr lang="tr-T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C4DCE3"/>
            </a:gs>
          </a:gsLst>
          <a:lin ang="5400000" scaled="0"/>
        </a:gradFill>
        <a:effectLst/>
      </p:bgPr>
    </p:bg>
    <p:spTree>
      <p:nvGrpSpPr>
        <p:cNvPr id="1" name="Shape 9"/>
        <p:cNvGrpSpPr/>
        <p:nvPr/>
      </p:nvGrpSpPr>
      <p:grpSpPr>
        <a:xfrm>
          <a:off x="0" y="0"/>
          <a:ext cx="0" cy="0"/>
          <a:chOff x="0" y="0"/>
          <a:chExt cx="0" cy="0"/>
        </a:xfrm>
      </p:grpSpPr>
      <p:grpSp>
        <p:nvGrpSpPr>
          <p:cNvPr id="10" name="Google Shape;10;p47"/>
          <p:cNvGrpSpPr/>
          <p:nvPr/>
        </p:nvGrpSpPr>
        <p:grpSpPr>
          <a:xfrm>
            <a:off x="1" y="228600"/>
            <a:ext cx="2851516" cy="6638628"/>
            <a:chOff x="2487613" y="285750"/>
            <a:chExt cx="2428875" cy="5654676"/>
          </a:xfrm>
        </p:grpSpPr>
        <p:sp>
          <p:nvSpPr>
            <p:cNvPr id="11" name="Google Shape;11;p47"/>
            <p:cNvSpPr/>
            <p:nvPr/>
          </p:nvSpPr>
          <p:spPr>
            <a:xfrm>
              <a:off x="2487613" y="2284413"/>
              <a:ext cx="85725" cy="533400"/>
            </a:xfrm>
            <a:custGeom>
              <a:avLst/>
              <a:gdLst/>
              <a:ahLst/>
              <a:cxnLst/>
              <a:rect l="l" t="t" r="r" b="b"/>
              <a:pathLst>
                <a:path w="22" h="136" extrusionOk="0">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47"/>
            <p:cNvSpPr/>
            <p:nvPr/>
          </p:nvSpPr>
          <p:spPr>
            <a:xfrm>
              <a:off x="2597151" y="2779713"/>
              <a:ext cx="550863" cy="1978025"/>
            </a:xfrm>
            <a:custGeom>
              <a:avLst/>
              <a:gdLst/>
              <a:ahLst/>
              <a:cxnLst/>
              <a:rect l="l" t="t" r="r" b="b"/>
              <a:pathLst>
                <a:path w="140" h="504" extrusionOk="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47"/>
            <p:cNvSpPr/>
            <p:nvPr/>
          </p:nvSpPr>
          <p:spPr>
            <a:xfrm>
              <a:off x="3175001" y="4730750"/>
              <a:ext cx="519113" cy="1209675"/>
            </a:xfrm>
            <a:custGeom>
              <a:avLst/>
              <a:gdLst/>
              <a:ahLst/>
              <a:cxnLst/>
              <a:rect l="l" t="t" r="r" b="b"/>
              <a:pathLst>
                <a:path w="132" h="308" extrusionOk="0">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47"/>
            <p:cNvSpPr/>
            <p:nvPr/>
          </p:nvSpPr>
          <p:spPr>
            <a:xfrm>
              <a:off x="3305176" y="5630863"/>
              <a:ext cx="146050" cy="309563"/>
            </a:xfrm>
            <a:custGeom>
              <a:avLst/>
              <a:gdLst/>
              <a:ahLst/>
              <a:cxnLst/>
              <a:rect l="l" t="t" r="r" b="b"/>
              <a:pathLst>
                <a:path w="37" h="79" extrusionOk="0">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47"/>
            <p:cNvSpPr/>
            <p:nvPr/>
          </p:nvSpPr>
          <p:spPr>
            <a:xfrm>
              <a:off x="2573338" y="2817813"/>
              <a:ext cx="700088" cy="2835275"/>
            </a:xfrm>
            <a:custGeom>
              <a:avLst/>
              <a:gdLst/>
              <a:ahLst/>
              <a:cxnLst/>
              <a:rect l="l" t="t" r="r" b="b"/>
              <a:pathLst>
                <a:path w="178" h="722" extrusionOk="0">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47"/>
            <p:cNvSpPr/>
            <p:nvPr/>
          </p:nvSpPr>
          <p:spPr>
            <a:xfrm>
              <a:off x="2506663" y="285750"/>
              <a:ext cx="90488" cy="2493963"/>
            </a:xfrm>
            <a:custGeom>
              <a:avLst/>
              <a:gdLst/>
              <a:ahLst/>
              <a:cxnLst/>
              <a:rect l="l" t="t" r="r" b="b"/>
              <a:pathLst>
                <a:path w="23" h="635" extrusionOk="0">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47"/>
            <p:cNvSpPr/>
            <p:nvPr/>
          </p:nvSpPr>
          <p:spPr>
            <a:xfrm>
              <a:off x="2554288" y="2598738"/>
              <a:ext cx="66675" cy="420688"/>
            </a:xfrm>
            <a:custGeom>
              <a:avLst/>
              <a:gdLst/>
              <a:ahLst/>
              <a:cxnLst/>
              <a:rect l="l" t="t" r="r" b="b"/>
              <a:pathLst>
                <a:path w="17" h="107" extrusionOk="0">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7"/>
            <p:cNvSpPr/>
            <p:nvPr/>
          </p:nvSpPr>
          <p:spPr>
            <a:xfrm>
              <a:off x="3143251" y="4757738"/>
              <a:ext cx="161925" cy="873125"/>
            </a:xfrm>
            <a:custGeom>
              <a:avLst/>
              <a:gdLst/>
              <a:ahLst/>
              <a:cxnLst/>
              <a:rect l="l" t="t" r="r" b="b"/>
              <a:pathLst>
                <a:path w="41" h="222" extrusionOk="0">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7"/>
            <p:cNvSpPr/>
            <p:nvPr/>
          </p:nvSpPr>
          <p:spPr>
            <a:xfrm>
              <a:off x="3148013" y="1282700"/>
              <a:ext cx="1768475" cy="3448050"/>
            </a:xfrm>
            <a:custGeom>
              <a:avLst/>
              <a:gdLst/>
              <a:ahLst/>
              <a:cxnLst/>
              <a:rect l="l" t="t" r="r" b="b"/>
              <a:pathLst>
                <a:path w="450" h="878" extrusionOk="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7"/>
            <p:cNvSpPr/>
            <p:nvPr/>
          </p:nvSpPr>
          <p:spPr>
            <a:xfrm>
              <a:off x="3273426" y="5653088"/>
              <a:ext cx="138113" cy="287338"/>
            </a:xfrm>
            <a:custGeom>
              <a:avLst/>
              <a:gdLst/>
              <a:ahLst/>
              <a:cxnLst/>
              <a:rect l="l" t="t" r="r" b="b"/>
              <a:pathLst>
                <a:path w="35" h="73" extrusionOk="0">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7"/>
            <p:cNvSpPr/>
            <p:nvPr/>
          </p:nvSpPr>
          <p:spPr>
            <a:xfrm>
              <a:off x="3143251" y="4656138"/>
              <a:ext cx="31750" cy="188913"/>
            </a:xfrm>
            <a:custGeom>
              <a:avLst/>
              <a:gdLst/>
              <a:ahLst/>
              <a:cxnLst/>
              <a:rect l="l" t="t" r="r" b="b"/>
              <a:pathLst>
                <a:path w="8" h="48" extrusionOk="0">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7"/>
            <p:cNvSpPr/>
            <p:nvPr/>
          </p:nvSpPr>
          <p:spPr>
            <a:xfrm>
              <a:off x="3211513" y="5410200"/>
              <a:ext cx="203200" cy="530225"/>
            </a:xfrm>
            <a:custGeom>
              <a:avLst/>
              <a:gdLst/>
              <a:ahLst/>
              <a:cxnLst/>
              <a:rect l="l" t="t" r="r" b="b"/>
              <a:pathLst>
                <a:path w="52" h="135" extrusionOk="0">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47"/>
          <p:cNvGrpSpPr/>
          <p:nvPr/>
        </p:nvGrpSpPr>
        <p:grpSpPr>
          <a:xfrm>
            <a:off x="27221" y="157"/>
            <a:ext cx="2356674" cy="6853096"/>
            <a:chOff x="6627813" y="195610"/>
            <a:chExt cx="1952625" cy="5678141"/>
          </a:xfrm>
        </p:grpSpPr>
        <p:sp>
          <p:nvSpPr>
            <p:cNvPr id="24" name="Google Shape;24;p47"/>
            <p:cNvSpPr/>
            <p:nvPr/>
          </p:nvSpPr>
          <p:spPr>
            <a:xfrm>
              <a:off x="6627813" y="195610"/>
              <a:ext cx="409575" cy="3646488"/>
            </a:xfrm>
            <a:custGeom>
              <a:avLst/>
              <a:gdLst/>
              <a:ahLst/>
              <a:cxnLst/>
              <a:rect l="l" t="t" r="r" b="b"/>
              <a:pathLst>
                <a:path w="103" h="920" extrusionOk="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7"/>
            <p:cNvSpPr/>
            <p:nvPr/>
          </p:nvSpPr>
          <p:spPr>
            <a:xfrm>
              <a:off x="7061201" y="3771900"/>
              <a:ext cx="350838" cy="1309688"/>
            </a:xfrm>
            <a:custGeom>
              <a:avLst/>
              <a:gdLst/>
              <a:ahLst/>
              <a:cxnLst/>
              <a:rect l="l" t="t" r="r" b="b"/>
              <a:pathLst>
                <a:path w="88" h="330" extrusionOk="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7"/>
            <p:cNvSpPr/>
            <p:nvPr/>
          </p:nvSpPr>
          <p:spPr>
            <a:xfrm>
              <a:off x="7439026" y="5053013"/>
              <a:ext cx="357188" cy="820738"/>
            </a:xfrm>
            <a:custGeom>
              <a:avLst/>
              <a:gdLst/>
              <a:ahLst/>
              <a:cxnLst/>
              <a:rect l="l" t="t" r="r" b="b"/>
              <a:pathLst>
                <a:path w="90" h="207" extrusionOk="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7"/>
            <p:cNvSpPr/>
            <p:nvPr/>
          </p:nvSpPr>
          <p:spPr>
            <a:xfrm>
              <a:off x="7037388" y="3811588"/>
              <a:ext cx="457200" cy="1852613"/>
            </a:xfrm>
            <a:custGeom>
              <a:avLst/>
              <a:gdLst/>
              <a:ahLst/>
              <a:cxnLst/>
              <a:rect l="l" t="t" r="r" b="b"/>
              <a:pathLst>
                <a:path w="115" h="467" extrusionOk="0">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7"/>
            <p:cNvSpPr/>
            <p:nvPr/>
          </p:nvSpPr>
          <p:spPr>
            <a:xfrm>
              <a:off x="6992938" y="1263650"/>
              <a:ext cx="144463" cy="2508250"/>
            </a:xfrm>
            <a:custGeom>
              <a:avLst/>
              <a:gdLst/>
              <a:ahLst/>
              <a:cxnLst/>
              <a:rect l="l" t="t" r="r" b="b"/>
              <a:pathLst>
                <a:path w="36" h="633" extrusionOk="0">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7"/>
            <p:cNvSpPr/>
            <p:nvPr/>
          </p:nvSpPr>
          <p:spPr>
            <a:xfrm>
              <a:off x="7526338" y="5640388"/>
              <a:ext cx="111125" cy="233363"/>
            </a:xfrm>
            <a:custGeom>
              <a:avLst/>
              <a:gdLst/>
              <a:ahLst/>
              <a:cxnLst/>
              <a:rect l="l" t="t" r="r" b="b"/>
              <a:pathLst>
                <a:path w="28" h="59" extrusionOk="0">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7"/>
            <p:cNvSpPr/>
            <p:nvPr/>
          </p:nvSpPr>
          <p:spPr>
            <a:xfrm>
              <a:off x="7021513" y="3598863"/>
              <a:ext cx="68263" cy="423863"/>
            </a:xfrm>
            <a:custGeom>
              <a:avLst/>
              <a:gdLst/>
              <a:ahLst/>
              <a:cxnLst/>
              <a:rect l="l" t="t" r="r" b="b"/>
              <a:pathLst>
                <a:path w="17" h="107" extrusionOk="0">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7"/>
            <p:cNvSpPr/>
            <p:nvPr/>
          </p:nvSpPr>
          <p:spPr>
            <a:xfrm>
              <a:off x="7412038" y="2801938"/>
              <a:ext cx="1168400" cy="2251075"/>
            </a:xfrm>
            <a:custGeom>
              <a:avLst/>
              <a:gdLst/>
              <a:ahLst/>
              <a:cxnLst/>
              <a:rect l="l" t="t" r="r" b="b"/>
              <a:pathLst>
                <a:path w="294" h="568" extrusionOk="0">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7"/>
            <p:cNvSpPr/>
            <p:nvPr/>
          </p:nvSpPr>
          <p:spPr>
            <a:xfrm>
              <a:off x="7494588" y="5664200"/>
              <a:ext cx="100013" cy="209550"/>
            </a:xfrm>
            <a:custGeom>
              <a:avLst/>
              <a:gdLst/>
              <a:ahLst/>
              <a:cxnLst/>
              <a:rect l="l" t="t" r="r" b="b"/>
              <a:pathLst>
                <a:path w="25" h="53" extrusionOk="0">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7"/>
            <p:cNvSpPr/>
            <p:nvPr/>
          </p:nvSpPr>
          <p:spPr>
            <a:xfrm>
              <a:off x="7412038" y="5081588"/>
              <a:ext cx="114300" cy="558800"/>
            </a:xfrm>
            <a:custGeom>
              <a:avLst/>
              <a:gdLst/>
              <a:ahLst/>
              <a:cxnLst/>
              <a:rect l="l" t="t" r="r" b="b"/>
              <a:pathLst>
                <a:path w="29" h="141" extrusionOk="0">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7"/>
            <p:cNvSpPr/>
            <p:nvPr/>
          </p:nvSpPr>
          <p:spPr>
            <a:xfrm>
              <a:off x="7412038" y="4978400"/>
              <a:ext cx="31750" cy="188913"/>
            </a:xfrm>
            <a:custGeom>
              <a:avLst/>
              <a:gdLst/>
              <a:ahLst/>
              <a:cxnLst/>
              <a:rect l="l" t="t" r="r" b="b"/>
              <a:pathLst>
                <a:path w="8" h="48" extrusionOk="0">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7"/>
            <p:cNvSpPr/>
            <p:nvPr/>
          </p:nvSpPr>
          <p:spPr>
            <a:xfrm>
              <a:off x="7439026" y="5434013"/>
              <a:ext cx="174625" cy="439738"/>
            </a:xfrm>
            <a:custGeom>
              <a:avLst/>
              <a:gdLst/>
              <a:ahLst/>
              <a:cxnLst/>
              <a:rect l="l" t="t" r="r" b="b"/>
              <a:pathLst>
                <a:path w="44" h="111" extrusionOk="0">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47"/>
          <p:cNvSpPr/>
          <p:nvPr/>
        </p:nvSpPr>
        <p:spPr>
          <a:xfrm>
            <a:off x="0" y="0"/>
            <a:ext cx="18288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7"/>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rgbClr val="168DBA"/>
              </a:buClr>
              <a:buSzPts val="3600"/>
              <a:buFont typeface="Century Gothic" panose="020B0502020202020204"/>
              <a:buNone/>
              <a:defRPr sz="3600" b="0" i="0" u="none" strike="noStrike" cap="none">
                <a:solidFill>
                  <a:srgbClr val="168DBA"/>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38" name="Google Shape;38;p47"/>
          <p:cNvSpPr txBox="1">
            <a:spLocks noGrp="1"/>
          </p:cNvSpPr>
          <p:nvPr>
            <p:ph type="body" idx="1"/>
          </p:nvPr>
        </p:nvSpPr>
        <p:spPr>
          <a:xfrm>
            <a:off x="2589212" y="2133600"/>
            <a:ext cx="8915400" cy="3886200"/>
          </a:xfrm>
          <a:prstGeom prst="rect">
            <a:avLst/>
          </a:prstGeom>
          <a:noFill/>
          <a:ln>
            <a:noFill/>
          </a:ln>
        </p:spPr>
        <p:txBody>
          <a:bodyPr spcFirstLastPara="1" wrap="square" lIns="91425" tIns="45700" rIns="91425" bIns="45700" anchor="t" anchorCtr="0">
            <a:normAutofit/>
          </a:bodyPr>
          <a:lstStyle>
            <a:lvl1pPr marL="457200" marR="0" lvl="0" indent="-342900" algn="l" rtl="0">
              <a:spcBef>
                <a:spcPts val="1000"/>
              </a:spcBef>
              <a:spcAft>
                <a:spcPts val="0"/>
              </a:spcAft>
              <a:buClr>
                <a:schemeClr val="accent1"/>
              </a:buClr>
              <a:buSzPts val="1800"/>
              <a:buFont typeface="Noto Sans Symbols"/>
              <a:defRPr sz="18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30200" algn="l" rtl="0">
              <a:spcBef>
                <a:spcPts val="1000"/>
              </a:spcBef>
              <a:spcAft>
                <a:spcPts val="0"/>
              </a:spcAft>
              <a:buClr>
                <a:schemeClr val="accent1"/>
              </a:buClr>
              <a:buSzPts val="1600"/>
              <a:buFont typeface="Noto Sans Symbols"/>
              <a:defRPr sz="16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2pPr>
            <a:lvl3pPr marL="1371600" marR="0" lvl="2" indent="-317500" algn="l" rtl="0">
              <a:spcBef>
                <a:spcPts val="1000"/>
              </a:spcBef>
              <a:spcAft>
                <a:spcPts val="0"/>
              </a:spcAft>
              <a:buClr>
                <a:schemeClr val="accent1"/>
              </a:buClr>
              <a:buSzPts val="1400"/>
              <a:buFont typeface="Noto Sans Symbols"/>
              <a:defRPr sz="14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3pPr>
            <a:lvl4pPr marL="1828800" marR="0" lvl="3" indent="-304800" algn="l" rtl="0">
              <a:spcBef>
                <a:spcPts val="1000"/>
              </a:spcBef>
              <a:spcAft>
                <a:spcPts val="0"/>
              </a:spcAft>
              <a:buClr>
                <a:schemeClr val="accent1"/>
              </a:buClr>
              <a:buSzPts val="1200"/>
              <a:buFont typeface="Noto Sans Symbols"/>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4pPr>
            <a:lvl5pPr marL="2286000" marR="0" lvl="4" indent="-304800" algn="l" rtl="0">
              <a:spcBef>
                <a:spcPts val="1000"/>
              </a:spcBef>
              <a:spcAft>
                <a:spcPts val="0"/>
              </a:spcAft>
              <a:buClr>
                <a:schemeClr val="accent1"/>
              </a:buClr>
              <a:buSzPts val="1200"/>
              <a:buFont typeface="Noto Sans Symbols"/>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5pPr>
            <a:lvl6pPr marL="2743200" marR="0" lvl="5" indent="-304800" algn="l" rtl="0">
              <a:spcBef>
                <a:spcPts val="1000"/>
              </a:spcBef>
              <a:spcAft>
                <a:spcPts val="0"/>
              </a:spcAft>
              <a:buClr>
                <a:schemeClr val="accent1"/>
              </a:buClr>
              <a:buSzPts val="1200"/>
              <a:buFont typeface="Noto Sans Symbols"/>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6pPr>
            <a:lvl7pPr marL="3200400" marR="0" lvl="6" indent="-304800" algn="l" rtl="0">
              <a:spcBef>
                <a:spcPts val="1000"/>
              </a:spcBef>
              <a:spcAft>
                <a:spcPts val="0"/>
              </a:spcAft>
              <a:buClr>
                <a:schemeClr val="accent1"/>
              </a:buClr>
              <a:buSzPts val="1200"/>
              <a:buFont typeface="Noto Sans Symbols"/>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7pPr>
            <a:lvl8pPr marL="3657600" marR="0" lvl="7" indent="-304800" algn="l" rtl="0">
              <a:spcBef>
                <a:spcPts val="1000"/>
              </a:spcBef>
              <a:spcAft>
                <a:spcPts val="0"/>
              </a:spcAft>
              <a:buClr>
                <a:schemeClr val="accent1"/>
              </a:buClr>
              <a:buSzPts val="1200"/>
              <a:buFont typeface="Noto Sans Symbols"/>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8pPr>
            <a:lvl9pPr marL="4114800" marR="0" lvl="8" indent="-304800" algn="l" rtl="0">
              <a:spcBef>
                <a:spcPts val="1000"/>
              </a:spcBef>
              <a:spcAft>
                <a:spcPts val="0"/>
              </a:spcAft>
              <a:buClr>
                <a:schemeClr val="accent1"/>
              </a:buClr>
              <a:buSzPts val="1200"/>
              <a:buFont typeface="Noto Sans Symbols"/>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9pPr>
          </a:lstStyle>
          <a:p>
            <a:endParaRPr/>
          </a:p>
        </p:txBody>
      </p:sp>
      <p:sp>
        <p:nvSpPr>
          <p:cNvPr id="39" name="Google Shape;39;p47"/>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888"/>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2pPr>
            <a:lvl3pPr marR="0" lvl="2"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3pPr>
            <a:lvl4pPr marR="0" lvl="3"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4pPr>
            <a:lvl5pPr marR="0" lvl="4"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5pPr>
            <a:lvl6pPr marR="0" lvl="5"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6pPr>
            <a:lvl7pPr marR="0" lvl="6"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7pPr>
            <a:lvl8pPr marR="0" lvl="7"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8pPr>
            <a:lvl9pPr marR="0" lvl="8"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9pPr>
          </a:lstStyle>
          <a:p>
            <a:endParaRPr/>
          </a:p>
        </p:txBody>
      </p:sp>
      <p:sp>
        <p:nvSpPr>
          <p:cNvPr id="40" name="Google Shape;40;p47"/>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2pPr>
            <a:lvl3pPr marR="0" lvl="2"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3pPr>
            <a:lvl4pPr marR="0" lvl="3"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4pPr>
            <a:lvl5pPr marR="0" lvl="4"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5pPr>
            <a:lvl6pPr marR="0" lvl="5"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6pPr>
            <a:lvl7pPr marR="0" lvl="6"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7pPr>
            <a:lvl8pPr marR="0" lvl="7"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8pPr>
            <a:lvl9pPr marR="0" lvl="8" algn="l" rtl="0">
              <a:spcBef>
                <a:spcPts val="0"/>
              </a:spcBef>
              <a:spcAft>
                <a:spcPts val="0"/>
              </a:spcAft>
              <a:buSzPts val="1400"/>
              <a:buNone/>
              <a:defRPr sz="18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9pPr>
          </a:lstStyle>
          <a:p>
            <a:endParaRPr/>
          </a:p>
        </p:txBody>
      </p:sp>
      <p:sp>
        <p:nvSpPr>
          <p:cNvPr id="41" name="Google Shape;41;p4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2000" b="0" i="0" u="none" strike="noStrike" cap="none">
                <a:solidFill>
                  <a:srgbClr val="FEFFFF"/>
                </a:solidFill>
                <a:latin typeface="Century Gothic" panose="020B0502020202020204"/>
                <a:ea typeface="Century Gothic" panose="020B0502020202020204"/>
                <a:cs typeface="Century Gothic" panose="020B0502020202020204"/>
                <a:sym typeface="Century Gothic" panose="020B0502020202020204"/>
              </a:defRPr>
            </a:lvl1pPr>
            <a:lvl2pPr marL="0" marR="0" lvl="1" indent="0" algn="r" rtl="0">
              <a:spcBef>
                <a:spcPts val="0"/>
              </a:spcBef>
              <a:buNone/>
              <a:defRPr sz="2000" b="0" i="0" u="none" strike="noStrike" cap="none">
                <a:solidFill>
                  <a:srgbClr val="FEFFFF"/>
                </a:solidFill>
                <a:latin typeface="Century Gothic" panose="020B0502020202020204"/>
                <a:ea typeface="Century Gothic" panose="020B0502020202020204"/>
                <a:cs typeface="Century Gothic" panose="020B0502020202020204"/>
                <a:sym typeface="Century Gothic" panose="020B0502020202020204"/>
              </a:defRPr>
            </a:lvl2pPr>
            <a:lvl3pPr marL="0" marR="0" lvl="2" indent="0" algn="r" rtl="0">
              <a:spcBef>
                <a:spcPts val="0"/>
              </a:spcBef>
              <a:buNone/>
              <a:defRPr sz="2000" b="0" i="0" u="none" strike="noStrike" cap="none">
                <a:solidFill>
                  <a:srgbClr val="FEFFFF"/>
                </a:solidFill>
                <a:latin typeface="Century Gothic" panose="020B0502020202020204"/>
                <a:ea typeface="Century Gothic" panose="020B0502020202020204"/>
                <a:cs typeface="Century Gothic" panose="020B0502020202020204"/>
                <a:sym typeface="Century Gothic" panose="020B0502020202020204"/>
              </a:defRPr>
            </a:lvl3pPr>
            <a:lvl4pPr marL="0" marR="0" lvl="3" indent="0" algn="r" rtl="0">
              <a:spcBef>
                <a:spcPts val="0"/>
              </a:spcBef>
              <a:buNone/>
              <a:defRPr sz="2000" b="0" i="0" u="none" strike="noStrike" cap="none">
                <a:solidFill>
                  <a:srgbClr val="FEFFFF"/>
                </a:solidFill>
                <a:latin typeface="Century Gothic" panose="020B0502020202020204"/>
                <a:ea typeface="Century Gothic" panose="020B0502020202020204"/>
                <a:cs typeface="Century Gothic" panose="020B0502020202020204"/>
                <a:sym typeface="Century Gothic" panose="020B0502020202020204"/>
              </a:defRPr>
            </a:lvl4pPr>
            <a:lvl5pPr marL="0" marR="0" lvl="4" indent="0" algn="r" rtl="0">
              <a:spcBef>
                <a:spcPts val="0"/>
              </a:spcBef>
              <a:buNone/>
              <a:defRPr sz="2000" b="0" i="0" u="none" strike="noStrike" cap="none">
                <a:solidFill>
                  <a:srgbClr val="FEFFFF"/>
                </a:solidFill>
                <a:latin typeface="Century Gothic" panose="020B0502020202020204"/>
                <a:ea typeface="Century Gothic" panose="020B0502020202020204"/>
                <a:cs typeface="Century Gothic" panose="020B0502020202020204"/>
                <a:sym typeface="Century Gothic" panose="020B0502020202020204"/>
              </a:defRPr>
            </a:lvl5pPr>
            <a:lvl6pPr marL="0" marR="0" lvl="5" indent="0" algn="r" rtl="0">
              <a:spcBef>
                <a:spcPts val="0"/>
              </a:spcBef>
              <a:buNone/>
              <a:defRPr sz="2000" b="0" i="0" u="none" strike="noStrike" cap="none">
                <a:solidFill>
                  <a:srgbClr val="FEFFFF"/>
                </a:solidFill>
                <a:latin typeface="Century Gothic" panose="020B0502020202020204"/>
                <a:ea typeface="Century Gothic" panose="020B0502020202020204"/>
                <a:cs typeface="Century Gothic" panose="020B0502020202020204"/>
                <a:sym typeface="Century Gothic" panose="020B0502020202020204"/>
              </a:defRPr>
            </a:lvl6pPr>
            <a:lvl7pPr marL="0" marR="0" lvl="6" indent="0" algn="r" rtl="0">
              <a:spcBef>
                <a:spcPts val="0"/>
              </a:spcBef>
              <a:buNone/>
              <a:defRPr sz="2000" b="0" i="0" u="none" strike="noStrike" cap="none">
                <a:solidFill>
                  <a:srgbClr val="FEFFFF"/>
                </a:solidFill>
                <a:latin typeface="Century Gothic" panose="020B0502020202020204"/>
                <a:ea typeface="Century Gothic" panose="020B0502020202020204"/>
                <a:cs typeface="Century Gothic" panose="020B0502020202020204"/>
                <a:sym typeface="Century Gothic" panose="020B0502020202020204"/>
              </a:defRPr>
            </a:lvl7pPr>
            <a:lvl8pPr marL="0" marR="0" lvl="7" indent="0" algn="r" rtl="0">
              <a:spcBef>
                <a:spcPts val="0"/>
              </a:spcBef>
              <a:buNone/>
              <a:defRPr sz="2000" b="0" i="0" u="none" strike="noStrike" cap="none">
                <a:solidFill>
                  <a:srgbClr val="FEFFFF"/>
                </a:solidFill>
                <a:latin typeface="Century Gothic" panose="020B0502020202020204"/>
                <a:ea typeface="Century Gothic" panose="020B0502020202020204"/>
                <a:cs typeface="Century Gothic" panose="020B0502020202020204"/>
                <a:sym typeface="Century Gothic" panose="020B0502020202020204"/>
              </a:defRPr>
            </a:lvl8pPr>
            <a:lvl9pPr marL="0" marR="0" lvl="8" indent="0" algn="r" rtl="0">
              <a:spcBef>
                <a:spcPts val="0"/>
              </a:spcBef>
              <a:buNone/>
              <a:defRPr sz="2000" b="0" i="0" u="none" strike="noStrike" cap="none">
                <a:solidFill>
                  <a:srgbClr val="FEFFFF"/>
                </a:solidFill>
                <a:latin typeface="Century Gothic" panose="020B0502020202020204"/>
                <a:ea typeface="Century Gothic" panose="020B0502020202020204"/>
                <a:cs typeface="Century Gothic" panose="020B0502020202020204"/>
                <a:sym typeface="Century Gothic" panose="020B0502020202020204"/>
              </a:defRPr>
            </a:lvl9pPr>
          </a:lstStyle>
          <a:p>
            <a:pPr marL="0" lvl="0" indent="0" algn="r" rtl="0">
              <a:spcBef>
                <a:spcPts val="0"/>
              </a:spcBef>
              <a:spcAft>
                <a:spcPts val="0"/>
              </a:spcAft>
              <a:buNone/>
            </a:pPr>
            <a:fld id="{00000000-1234-1234-1234-123412341234}" type="slidenum">
              <a:rPr lang="tr-TR"/>
              <a:t>‹#›</a:t>
            </a:fld>
            <a:endParaRPr lang="tr-T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www.youtube.com/bmdersleri"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www.youtube.com/bmdersleri"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
          <p:cNvSpPr/>
          <p:nvPr/>
        </p:nvSpPr>
        <p:spPr>
          <a:xfrm>
            <a:off x="5520082" y="4409575"/>
            <a:ext cx="5972961" cy="2239861"/>
          </a:xfrm>
          <a:prstGeom prst="roundRect">
            <a:avLst>
              <a:gd name="adj" fmla="val 16667"/>
            </a:avLst>
          </a:prstGeom>
          <a:gradFill>
            <a:gsLst>
              <a:gs pos="0">
                <a:srgbClr val="54BCE8"/>
              </a:gs>
              <a:gs pos="100000">
                <a:srgbClr val="21ACE1"/>
              </a:gs>
            </a:gsLst>
            <a:lin ang="5400000" scaled="0"/>
          </a:gradFill>
          <a:ln>
            <a:noFill/>
          </a:ln>
          <a:effectLst>
            <a:outerShdw blurRad="50800" dist="38100" dir="5400000" rotWithShape="0">
              <a:srgbClr val="000000">
                <a:alpha val="6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entury Gothic" panose="020B0502020202020204"/>
              <a:ea typeface="Century Gothic" panose="020B0502020202020204"/>
              <a:cs typeface="Century Gothic" panose="020B0502020202020204"/>
              <a:sym typeface="Century Gothic" panose="020B0502020202020204"/>
            </a:endParaRPr>
          </a:p>
        </p:txBody>
      </p:sp>
      <p:sp>
        <p:nvSpPr>
          <p:cNvPr id="191" name="Google Shape;191;p3"/>
          <p:cNvSpPr txBox="1">
            <a:spLocks noGrp="1"/>
          </p:cNvSpPr>
          <p:nvPr>
            <p:ph type="ctrTitle"/>
          </p:nvPr>
        </p:nvSpPr>
        <p:spPr>
          <a:xfrm>
            <a:off x="2197014" y="2138144"/>
            <a:ext cx="7588059" cy="1771291"/>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4000"/>
              <a:buFont typeface="Century Gothic" panose="020B0502020202020204"/>
              <a:buNone/>
            </a:pPr>
            <a:r>
              <a:rPr lang="tr-TR" sz="4000" b="1" i="0" u="none" strike="noStrike" dirty="0">
                <a:solidFill>
                  <a:srgbClr val="000000"/>
                </a:solidFill>
                <a:effectLst/>
                <a:latin typeface="Century Gothic" panose="020B0502020202020204" pitchFamily="34" charset="0"/>
              </a:rPr>
              <a:t>  C#da arayüz (interface) kullanımı</a:t>
            </a:r>
            <a:r>
              <a:rPr lang="tr-TR" sz="4000" b="1" dirty="0">
                <a:latin typeface="Century Gothic" panose="020B0502020202020204" pitchFamily="34" charset="0"/>
              </a:rPr>
              <a:t> </a:t>
            </a:r>
            <a:endParaRPr lang="tr-TR" sz="4000" b="1" dirty="0">
              <a:solidFill>
                <a:schemeClr val="dk1"/>
              </a:solidFill>
              <a:latin typeface="Century Gothic" panose="020B0502020202020204" pitchFamily="34" charset="0"/>
            </a:endParaRPr>
          </a:p>
        </p:txBody>
      </p:sp>
      <p:sp>
        <p:nvSpPr>
          <p:cNvPr id="192" name="Google Shape;192;p3"/>
          <p:cNvSpPr txBox="1">
            <a:spLocks noGrp="1"/>
          </p:cNvSpPr>
          <p:nvPr>
            <p:ph type="sldNum" idx="12"/>
          </p:nvPr>
        </p:nvSpPr>
        <p:spPr>
          <a:xfrm>
            <a:off x="531812" y="4529540"/>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1</a:t>
            </a:fld>
            <a:endParaRPr lang="tr-TR" dirty="0"/>
          </a:p>
        </p:txBody>
      </p:sp>
      <p:sp>
        <p:nvSpPr>
          <p:cNvPr id="193" name="Google Shape;193;p3"/>
          <p:cNvSpPr txBox="1"/>
          <p:nvPr/>
        </p:nvSpPr>
        <p:spPr>
          <a:xfrm>
            <a:off x="5903442" y="4709532"/>
            <a:ext cx="5499078" cy="2015869"/>
          </a:xfrm>
          <a:prstGeom prst="rect">
            <a:avLst/>
          </a:prstGeom>
          <a:noFill/>
          <a:ln>
            <a:noFill/>
          </a:ln>
        </p:spPr>
        <p:txBody>
          <a:bodyPr spcFirstLastPara="1" wrap="square" lIns="91425" tIns="45700" rIns="91425" bIns="45700" anchor="t" anchorCtr="0">
            <a:normAutofit/>
          </a:bodyPr>
          <a:lstStyle/>
          <a:p>
            <a:pPr marL="0" indent="0">
              <a:buClr>
                <a:schemeClr val="accent1"/>
              </a:buClr>
              <a:buSzPts val="1600"/>
              <a:buFont typeface="Noto Sans Symbols"/>
              <a:buNone/>
            </a:pPr>
            <a:r>
              <a:rPr lang="tr-TR" sz="1600" cap="none" dirty="0">
                <a:solidFill>
                  <a:schemeClr val="dk1"/>
                </a:solidFill>
                <a:latin typeface="Century Gothic" panose="020B0502020202020204"/>
                <a:ea typeface="Century Gothic" panose="020B0502020202020204"/>
                <a:cs typeface="Century Gothic" panose="020B0502020202020204"/>
                <a:sym typeface="Century Gothic" panose="020B0502020202020204"/>
              </a:rPr>
              <a:t>Hazırlayan                  : </a:t>
            </a:r>
            <a:r>
              <a:rPr lang="tr-TR" sz="1600" b="1" cap="none" dirty="0">
                <a:solidFill>
                  <a:schemeClr val="dk1"/>
                </a:solidFill>
                <a:latin typeface="Century Gothic" panose="020B0502020202020204"/>
                <a:ea typeface="Century Gothic" panose="020B0502020202020204"/>
                <a:cs typeface="Century Gothic" panose="020B0502020202020204"/>
                <a:sym typeface="Century Gothic" panose="020B0502020202020204"/>
              </a:rPr>
              <a:t>Sinan Türk 2011404057</a:t>
            </a:r>
            <a:endParaRPr sz="1600" b="1" cap="none" dirty="0">
              <a:solidFill>
                <a:schemeClr val="dk1"/>
              </a:solidFill>
              <a:latin typeface="Century Gothic" panose="020B0502020202020204"/>
              <a:ea typeface="Century Gothic" panose="020B0502020202020204"/>
              <a:cs typeface="Century Gothic" panose="020B0502020202020204"/>
              <a:sym typeface="Century Gothic" panose="020B0502020202020204"/>
            </a:endParaRPr>
          </a:p>
          <a:p>
            <a:pPr marL="0" indent="0">
              <a:spcBef>
                <a:spcPts val="1000"/>
              </a:spcBef>
              <a:buClr>
                <a:schemeClr val="accent1"/>
              </a:buClr>
              <a:buSzPts val="1600"/>
              <a:buFont typeface="Noto Sans Symbols"/>
              <a:buNone/>
            </a:pPr>
            <a:r>
              <a:rPr lang="tr-TR" sz="1600" cap="none" dirty="0">
                <a:solidFill>
                  <a:schemeClr val="dk1"/>
                </a:solidFill>
                <a:latin typeface="Century Gothic" panose="020B0502020202020204"/>
                <a:ea typeface="Century Gothic" panose="020B0502020202020204"/>
                <a:cs typeface="Century Gothic" panose="020B0502020202020204"/>
                <a:sym typeface="Century Gothic" panose="020B0502020202020204"/>
              </a:rPr>
              <a:t>Tarih                            : 01/06/2022</a:t>
            </a:r>
            <a:endParaRPr sz="1600" cap="none" dirty="0">
              <a:solidFill>
                <a:schemeClr val="dk1"/>
              </a:solidFill>
              <a:latin typeface="Century Gothic" panose="020B0502020202020204"/>
              <a:ea typeface="Century Gothic" panose="020B0502020202020204"/>
              <a:cs typeface="Century Gothic" panose="020B0502020202020204"/>
              <a:sym typeface="Century Gothic" panose="020B0502020202020204"/>
            </a:endParaRPr>
          </a:p>
          <a:p>
            <a:pPr marL="0" indent="0">
              <a:spcBef>
                <a:spcPts val="1000"/>
              </a:spcBef>
              <a:buClr>
                <a:schemeClr val="accent1"/>
              </a:buClr>
              <a:buSzPts val="1600"/>
              <a:buFont typeface="Noto Sans Symbols"/>
              <a:buNone/>
            </a:pPr>
            <a:r>
              <a:rPr lang="tr-TR" sz="1600" cap="none" dirty="0">
                <a:solidFill>
                  <a:schemeClr val="dk1"/>
                </a:solidFill>
                <a:latin typeface="Century Gothic" panose="020B0502020202020204"/>
                <a:ea typeface="Century Gothic" panose="020B0502020202020204"/>
                <a:cs typeface="Century Gothic" panose="020B0502020202020204"/>
                <a:sym typeface="Century Gothic" panose="020B0502020202020204"/>
              </a:rPr>
              <a:t>Sürüm                         : v1</a:t>
            </a:r>
          </a:p>
          <a:p>
            <a:pPr marL="0" indent="0">
              <a:spcBef>
                <a:spcPts val="1000"/>
              </a:spcBef>
              <a:buClr>
                <a:schemeClr val="accent1"/>
              </a:buClr>
              <a:buSzPts val="1600"/>
              <a:buFont typeface="Noto Sans Symbols"/>
              <a:buNone/>
            </a:pPr>
            <a:r>
              <a:rPr lang="tr-TR" sz="1600" cap="none" dirty="0">
                <a:solidFill>
                  <a:schemeClr val="dk1"/>
                </a:solidFill>
                <a:latin typeface="Century Gothic" panose="020B0502020202020204"/>
                <a:ea typeface="Century Gothic" panose="020B0502020202020204"/>
                <a:cs typeface="Century Gothic" panose="020B0502020202020204"/>
                <a:sym typeface="Century Gothic" panose="020B0502020202020204"/>
              </a:rPr>
              <a:t>Ders Yürütücüsü        : Doç. Dr. İsmail KIRBAŞ </a:t>
            </a:r>
            <a:endParaRPr sz="1600" cap="none" dirty="0">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pic>
        <p:nvPicPr>
          <p:cNvPr id="194" name="Google Shape;194;p3" descr="Kurumsal Kimlik | Burdur Mehmet Akif Ersoy Üniversitesi"/>
          <p:cNvPicPr preferRelativeResize="0"/>
          <p:nvPr/>
        </p:nvPicPr>
        <p:blipFill rotWithShape="1">
          <a:blip r:embed="rId3"/>
          <a:srcRect l="10292" t="8690" r="10665" b="11290"/>
          <a:stretch>
            <a:fillRect/>
          </a:stretch>
        </p:blipFill>
        <p:spPr>
          <a:xfrm>
            <a:off x="4951721" y="440737"/>
            <a:ext cx="1992144" cy="685387"/>
          </a:xfrm>
          <a:prstGeom prst="rect">
            <a:avLst/>
          </a:prstGeom>
          <a:noFill/>
          <a:ln>
            <a:noFill/>
          </a:ln>
        </p:spPr>
      </p:pic>
      <p:sp>
        <p:nvSpPr>
          <p:cNvPr id="195" name="Google Shape;195;p3"/>
          <p:cNvSpPr txBox="1"/>
          <p:nvPr/>
        </p:nvSpPr>
        <p:spPr>
          <a:xfrm>
            <a:off x="3771189" y="1268105"/>
            <a:ext cx="4439711" cy="1070222"/>
          </a:xfrm>
          <a:prstGeom prst="rect">
            <a:avLst/>
          </a:prstGeom>
          <a:noFill/>
          <a:ln>
            <a:noFill/>
          </a:ln>
        </p:spPr>
        <p:txBody>
          <a:bodyPr spcFirstLastPara="1" wrap="square" lIns="91425" tIns="45700" rIns="91425" bIns="45700" anchor="t" anchorCtr="0">
            <a:normAutofit/>
          </a:bodyPr>
          <a:lstStyle/>
          <a:p>
            <a:pPr marL="0" indent="0" algn="ctr">
              <a:buClr>
                <a:schemeClr val="accent1"/>
              </a:buClr>
              <a:buSzPts val="1800"/>
              <a:buFont typeface="Noto Sans Symbols"/>
              <a:buNone/>
            </a:pPr>
            <a:r>
              <a:rPr lang="tr-TR" sz="1800" b="1" cap="none" dirty="0">
                <a:solidFill>
                  <a:schemeClr val="accent3"/>
                </a:solidFill>
                <a:latin typeface="Century Gothic" panose="020B0502020202020204"/>
                <a:ea typeface="Century Gothic" panose="020B0502020202020204"/>
                <a:cs typeface="Century Gothic" panose="020B0502020202020204"/>
                <a:sym typeface="Century Gothic" panose="020B0502020202020204"/>
              </a:rPr>
              <a:t>Nesneye Yönelik Programlama</a:t>
            </a:r>
            <a:endParaRPr sz="1800" b="1" cap="none" dirty="0">
              <a:solidFill>
                <a:schemeClr val="accent3"/>
              </a:solidFill>
              <a:latin typeface="Century Gothic" panose="020B0502020202020204"/>
              <a:ea typeface="Century Gothic" panose="020B0502020202020204"/>
              <a:cs typeface="Century Gothic" panose="020B0502020202020204"/>
              <a:sym typeface="Century Gothic" panose="020B0502020202020204"/>
            </a:endParaRPr>
          </a:p>
        </p:txBody>
      </p:sp>
      <p:sp>
        <p:nvSpPr>
          <p:cNvPr id="197" name="Google Shape;197;p3"/>
          <p:cNvSpPr/>
          <p:nvPr/>
        </p:nvSpPr>
        <p:spPr>
          <a:xfrm>
            <a:off x="351927" y="1532752"/>
            <a:ext cx="2960411" cy="3054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tr-TR" b="1" u="sng" dirty="0">
                <a:solidFill>
                  <a:schemeClr val="accent1"/>
                </a:solidFill>
                <a:latin typeface="Century Gothic" panose="020B0502020202020204"/>
                <a:ea typeface="Century Gothic" panose="020B0502020202020204"/>
                <a:cs typeface="Century Gothic" panose="020B0502020202020204"/>
                <a:sym typeface="Century Gothic" panose="020B0502020202020204"/>
                <a:hlinkClick r:id="rId4"/>
              </a:rPr>
              <a:t>www.youtube.com/BMderslerim</a:t>
            </a:r>
            <a:endParaRPr sz="1400" b="1" i="0" u="none" strike="noStrike" cap="none" dirty="0">
              <a:solidFill>
                <a:schemeClr val="accent1"/>
              </a:solidFill>
              <a:latin typeface="Century Gothic" panose="020B0502020202020204"/>
              <a:ea typeface="Century Gothic" panose="020B0502020202020204"/>
              <a:cs typeface="Century Gothic" panose="020B0502020202020204"/>
              <a:sym typeface="Century Gothic" panose="020B0502020202020204"/>
            </a:endParaRPr>
          </a:p>
        </p:txBody>
      </p:sp>
      <p:pic>
        <p:nvPicPr>
          <p:cNvPr id="2" name="Picture 1"/>
          <p:cNvPicPr>
            <a:picLocks noChangeAspect="1"/>
          </p:cNvPicPr>
          <p:nvPr/>
        </p:nvPicPr>
        <p:blipFill>
          <a:blip r:embed="rId5"/>
          <a:srcRect l="10317" t="21650" r="10308" b="21650"/>
          <a:stretch>
            <a:fillRect/>
          </a:stretch>
        </p:blipFill>
        <p:spPr>
          <a:xfrm>
            <a:off x="839470" y="188595"/>
            <a:ext cx="1757045" cy="1255395"/>
          </a:xfrm>
          <a:prstGeom prst="rect">
            <a:avLst/>
          </a:prstGeom>
        </p:spPr>
      </p:pic>
      <p:pic>
        <p:nvPicPr>
          <p:cNvPr id="101" name="Picture 100"/>
          <p:cNvPicPr/>
          <p:nvPr/>
        </p:nvPicPr>
        <p:blipFill>
          <a:blip r:embed="rId6"/>
          <a:srcRect t="12652"/>
          <a:stretch>
            <a:fillRect/>
          </a:stretch>
        </p:blipFill>
        <p:spPr>
          <a:xfrm>
            <a:off x="8544560" y="106680"/>
            <a:ext cx="3563620" cy="2419985"/>
          </a:xfrm>
          <a:prstGeom prst="rect">
            <a:avLst/>
          </a:prstGeom>
          <a:noFill/>
          <a:ln w="9525">
            <a:noFill/>
          </a:ln>
        </p:spPr>
      </p:pic>
      <p:pic>
        <p:nvPicPr>
          <p:cNvPr id="100" name="Picture 99"/>
          <p:cNvPicPr/>
          <p:nvPr/>
        </p:nvPicPr>
        <p:blipFill>
          <a:blip r:embed="rId7"/>
          <a:stretch>
            <a:fillRect/>
          </a:stretch>
        </p:blipFill>
        <p:spPr>
          <a:xfrm>
            <a:off x="2295525" y="4509135"/>
            <a:ext cx="2240280" cy="1913255"/>
          </a:xfrm>
          <a:prstGeom prst="rect">
            <a:avLst/>
          </a:prstGeom>
          <a:noFill/>
          <a:ln w="9525">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
          <p:cNvSpPr txBox="1">
            <a:spLocks noGrp="1"/>
          </p:cNvSpPr>
          <p:nvPr>
            <p:ph type="title"/>
          </p:nvPr>
        </p:nvSpPr>
        <p:spPr>
          <a:xfrm>
            <a:off x="1311579" y="512462"/>
            <a:ext cx="9747485" cy="102304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tr-TR" b="1" dirty="0"/>
              <a:t>Interface Özellikleri</a:t>
            </a:r>
          </a:p>
        </p:txBody>
      </p:sp>
      <p:sp>
        <p:nvSpPr>
          <p:cNvPr id="230" name="Google Shape;230;p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10</a:t>
            </a:fld>
            <a:endParaRPr lang="tr-TR"/>
          </a:p>
        </p:txBody>
      </p:sp>
      <p:sp>
        <p:nvSpPr>
          <p:cNvPr id="231" name="Google Shape;231;p7"/>
          <p:cNvSpPr txBox="1">
            <a:spLocks noGrp="1"/>
          </p:cNvSpPr>
          <p:nvPr>
            <p:ph type="body" idx="1"/>
          </p:nvPr>
        </p:nvSpPr>
        <p:spPr>
          <a:xfrm>
            <a:off x="1659147" y="1196039"/>
            <a:ext cx="7848600" cy="4953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800"/>
              <a:buNone/>
            </a:pPr>
            <a:endParaRPr lang="tr-TR" dirty="0"/>
          </a:p>
          <a:p>
            <a:pPr algn="l" fontAlgn="base">
              <a:buFont typeface="Arial" panose="020B0604020202020204" pitchFamily="34" charset="0"/>
              <a:buChar char="•"/>
            </a:pPr>
            <a:r>
              <a:rPr lang="tr-TR" sz="2800" b="0" i="0" dirty="0">
                <a:effectLst/>
                <a:latin typeface="-apple-system"/>
              </a:rPr>
              <a:t>Sınıflar </a:t>
            </a:r>
            <a:r>
              <a:rPr lang="en-US" sz="2800" b="0" i="0" dirty="0">
                <a:effectLst/>
                <a:latin typeface="-apple-system"/>
              </a:rPr>
              <a:t>implement</a:t>
            </a:r>
            <a:r>
              <a:rPr lang="tr-TR" sz="2800" b="0" i="0" dirty="0">
                <a:effectLst/>
                <a:latin typeface="-apple-system"/>
              </a:rPr>
              <a:t> ettiği interface içerisindeki bulunan tüm özellikleri </a:t>
            </a:r>
            <a:r>
              <a:rPr lang="tr-TR" sz="2800" b="1" i="0" dirty="0">
                <a:effectLst/>
                <a:latin typeface="inherit"/>
              </a:rPr>
              <a:t>implement etmek zorundadır</a:t>
            </a:r>
            <a:r>
              <a:rPr lang="tr-TR" sz="2800" b="0" i="0" dirty="0">
                <a:effectLst/>
                <a:latin typeface="-apple-system"/>
              </a:rPr>
              <a:t>.</a:t>
            </a:r>
          </a:p>
          <a:p>
            <a:pPr algn="l" fontAlgn="base">
              <a:buFont typeface="Arial" panose="020B0604020202020204" pitchFamily="34" charset="0"/>
              <a:buChar char="•"/>
            </a:pPr>
            <a:endParaRPr lang="tr-TR" sz="2800" b="0" i="0" dirty="0">
              <a:effectLst/>
              <a:latin typeface="-apple-system"/>
            </a:endParaRPr>
          </a:p>
          <a:p>
            <a:pPr algn="l" fontAlgn="base">
              <a:buFont typeface="Arial" panose="020B0604020202020204" pitchFamily="34" charset="0"/>
              <a:buChar char="•"/>
            </a:pPr>
            <a:endParaRPr lang="tr-TR" sz="2800" b="0" i="0" dirty="0">
              <a:effectLst/>
              <a:latin typeface="-apple-system"/>
            </a:endParaRPr>
          </a:p>
          <a:p>
            <a:pPr marL="0" lvl="0" indent="0" algn="l" rtl="0">
              <a:spcBef>
                <a:spcPts val="0"/>
              </a:spcBef>
              <a:spcAft>
                <a:spcPts val="0"/>
              </a:spcAft>
              <a:buSzPts val="1800"/>
              <a:buNone/>
            </a:pPr>
            <a:endParaRPr lang="tr-TR" sz="1800" dirty="0"/>
          </a:p>
        </p:txBody>
      </p:sp>
      <p:pic>
        <p:nvPicPr>
          <p:cNvPr id="3" name="Resim 2">
            <a:extLst>
              <a:ext uri="{FF2B5EF4-FFF2-40B4-BE49-F238E27FC236}">
                <a16:creationId xmlns:a16="http://schemas.microsoft.com/office/drawing/2014/main" id="{09888356-5C64-8A2A-B963-ACB374A60AF5}"/>
              </a:ext>
            </a:extLst>
          </p:cNvPr>
          <p:cNvPicPr>
            <a:picLocks noChangeAspect="1"/>
          </p:cNvPicPr>
          <p:nvPr/>
        </p:nvPicPr>
        <p:blipFill>
          <a:blip r:embed="rId3"/>
          <a:stretch>
            <a:fillRect/>
          </a:stretch>
        </p:blipFill>
        <p:spPr>
          <a:xfrm>
            <a:off x="4128879" y="3030949"/>
            <a:ext cx="3934242" cy="3584532"/>
          </a:xfrm>
          <a:prstGeom prst="rect">
            <a:avLst/>
          </a:prstGeom>
        </p:spPr>
      </p:pic>
    </p:spTree>
    <p:extLst>
      <p:ext uri="{BB962C8B-B14F-4D97-AF65-F5344CB8AC3E}">
        <p14:creationId xmlns:p14="http://schemas.microsoft.com/office/powerpoint/2010/main" val="712103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
          <p:cNvSpPr txBox="1">
            <a:spLocks noGrp="1"/>
          </p:cNvSpPr>
          <p:nvPr>
            <p:ph type="title"/>
          </p:nvPr>
        </p:nvSpPr>
        <p:spPr>
          <a:xfrm>
            <a:off x="1311579" y="512462"/>
            <a:ext cx="9747485" cy="102304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tr-TR" b="1" dirty="0"/>
              <a:t>Interface Özellikleri</a:t>
            </a:r>
          </a:p>
        </p:txBody>
      </p:sp>
      <p:sp>
        <p:nvSpPr>
          <p:cNvPr id="230" name="Google Shape;230;p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11</a:t>
            </a:fld>
            <a:endParaRPr lang="tr-TR"/>
          </a:p>
        </p:txBody>
      </p:sp>
      <p:sp>
        <p:nvSpPr>
          <p:cNvPr id="231" name="Google Shape;231;p7"/>
          <p:cNvSpPr txBox="1">
            <a:spLocks noGrp="1"/>
          </p:cNvSpPr>
          <p:nvPr>
            <p:ph type="body" idx="1"/>
          </p:nvPr>
        </p:nvSpPr>
        <p:spPr>
          <a:xfrm>
            <a:off x="1659147" y="1196039"/>
            <a:ext cx="7848600" cy="4953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800"/>
              <a:buNone/>
            </a:pPr>
            <a:endParaRPr lang="tr-TR" dirty="0"/>
          </a:p>
          <a:p>
            <a:pPr algn="l" fontAlgn="base">
              <a:buFont typeface="Arial" panose="020B0604020202020204" pitchFamily="34" charset="0"/>
              <a:buChar char="•"/>
            </a:pPr>
            <a:r>
              <a:rPr lang="tr-TR" sz="2800" b="0" i="0" dirty="0">
                <a:effectLst/>
                <a:latin typeface="-apple-system"/>
              </a:rPr>
              <a:t>Bir interface (arayüz) yapısını </a:t>
            </a:r>
            <a:r>
              <a:rPr lang="tr-TR" sz="2800" b="1" i="0" dirty="0">
                <a:effectLst/>
                <a:latin typeface="inherit"/>
              </a:rPr>
              <a:t>başka bir</a:t>
            </a:r>
            <a:r>
              <a:rPr lang="tr-TR" sz="2800" b="0" i="0" dirty="0">
                <a:effectLst/>
                <a:latin typeface="-apple-system"/>
              </a:rPr>
              <a:t> interface tarafından türetebiliriz.</a:t>
            </a:r>
          </a:p>
          <a:p>
            <a:pPr algn="l" fontAlgn="base">
              <a:buFont typeface="Arial" panose="020B0604020202020204" pitchFamily="34" charset="0"/>
              <a:buChar char="•"/>
            </a:pPr>
            <a:endParaRPr lang="tr-TR" sz="2800" b="0" i="0" dirty="0">
              <a:effectLst/>
              <a:latin typeface="-apple-system"/>
            </a:endParaRPr>
          </a:p>
          <a:p>
            <a:pPr algn="l" fontAlgn="base">
              <a:buFont typeface="Arial" panose="020B0604020202020204" pitchFamily="34" charset="0"/>
              <a:buChar char="•"/>
            </a:pPr>
            <a:endParaRPr lang="tr-TR" sz="2800" b="0" i="0" dirty="0">
              <a:effectLst/>
              <a:latin typeface="-apple-system"/>
            </a:endParaRPr>
          </a:p>
          <a:p>
            <a:pPr marL="0" lvl="0" indent="0" algn="l" rtl="0">
              <a:spcBef>
                <a:spcPts val="0"/>
              </a:spcBef>
              <a:spcAft>
                <a:spcPts val="0"/>
              </a:spcAft>
              <a:buSzPts val="1800"/>
              <a:buNone/>
            </a:pPr>
            <a:endParaRPr lang="tr-TR" sz="1800" dirty="0"/>
          </a:p>
        </p:txBody>
      </p:sp>
      <p:pic>
        <p:nvPicPr>
          <p:cNvPr id="6" name="Resim 5">
            <a:extLst>
              <a:ext uri="{FF2B5EF4-FFF2-40B4-BE49-F238E27FC236}">
                <a16:creationId xmlns:a16="http://schemas.microsoft.com/office/drawing/2014/main" id="{C44DE1DA-B818-F18F-5A1A-97739AD13581}"/>
              </a:ext>
            </a:extLst>
          </p:cNvPr>
          <p:cNvPicPr>
            <a:picLocks noChangeAspect="1"/>
          </p:cNvPicPr>
          <p:nvPr/>
        </p:nvPicPr>
        <p:blipFill>
          <a:blip r:embed="rId3"/>
          <a:stretch>
            <a:fillRect/>
          </a:stretch>
        </p:blipFill>
        <p:spPr>
          <a:xfrm>
            <a:off x="3490912" y="2737786"/>
            <a:ext cx="5210175" cy="2924175"/>
          </a:xfrm>
          <a:prstGeom prst="rect">
            <a:avLst/>
          </a:prstGeom>
        </p:spPr>
      </p:pic>
    </p:spTree>
    <p:extLst>
      <p:ext uri="{BB962C8B-B14F-4D97-AF65-F5344CB8AC3E}">
        <p14:creationId xmlns:p14="http://schemas.microsoft.com/office/powerpoint/2010/main" val="3418660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
          <p:cNvSpPr txBox="1">
            <a:spLocks noGrp="1"/>
          </p:cNvSpPr>
          <p:nvPr>
            <p:ph type="title"/>
          </p:nvPr>
        </p:nvSpPr>
        <p:spPr>
          <a:xfrm>
            <a:off x="1311579" y="512462"/>
            <a:ext cx="9747485" cy="102304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en-US" b="1" dirty="0"/>
              <a:t>Interface</a:t>
            </a:r>
            <a:r>
              <a:rPr lang="tr-TR" b="1" dirty="0"/>
              <a:t> Özellikleri</a:t>
            </a:r>
          </a:p>
        </p:txBody>
      </p:sp>
      <p:sp>
        <p:nvSpPr>
          <p:cNvPr id="230" name="Google Shape;230;p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12</a:t>
            </a:fld>
            <a:endParaRPr lang="tr-TR"/>
          </a:p>
        </p:txBody>
      </p:sp>
      <p:sp>
        <p:nvSpPr>
          <p:cNvPr id="231" name="Google Shape;231;p7"/>
          <p:cNvSpPr txBox="1">
            <a:spLocks noGrp="1"/>
          </p:cNvSpPr>
          <p:nvPr>
            <p:ph type="body" idx="1"/>
          </p:nvPr>
        </p:nvSpPr>
        <p:spPr>
          <a:xfrm>
            <a:off x="1659147" y="1196039"/>
            <a:ext cx="7848600" cy="4953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800"/>
              <a:buNone/>
            </a:pPr>
            <a:endParaRPr lang="tr-TR" dirty="0"/>
          </a:p>
          <a:p>
            <a:pPr fontAlgn="base">
              <a:buFont typeface="Arial" panose="020B0604020202020204" pitchFamily="34" charset="0"/>
              <a:buChar char="•"/>
            </a:pPr>
            <a:r>
              <a:rPr lang="tr-TR" sz="2800" b="0" i="0" dirty="0">
                <a:effectLst/>
                <a:latin typeface="-apple-system"/>
              </a:rPr>
              <a:t>Interfaceler </a:t>
            </a:r>
            <a:r>
              <a:rPr lang="tr-TR" sz="2800" dirty="0">
                <a:solidFill>
                  <a:srgbClr val="27292B"/>
                </a:solidFill>
                <a:latin typeface="Lato" panose="020B0604020202020204" pitchFamily="34" charset="0"/>
              </a:rPr>
              <a:t>k</a:t>
            </a:r>
            <a:r>
              <a:rPr lang="tr-TR" sz="2800" b="0" i="0" dirty="0">
                <a:solidFill>
                  <a:srgbClr val="27292B"/>
                </a:solidFill>
                <a:effectLst/>
                <a:latin typeface="Lato" panose="020B0604020202020204" pitchFamily="34" charset="0"/>
              </a:rPr>
              <a:t>od içerisinde “</a:t>
            </a:r>
            <a:r>
              <a:rPr lang="tr-TR" sz="2800" b="1" i="0" dirty="0">
                <a:solidFill>
                  <a:srgbClr val="27292B"/>
                </a:solidFill>
                <a:effectLst/>
                <a:latin typeface="Lato" panose="020B0604020202020204" pitchFamily="34" charset="0"/>
              </a:rPr>
              <a:t>new</a:t>
            </a:r>
            <a:r>
              <a:rPr lang="tr-TR" sz="2800" b="0" i="0" dirty="0">
                <a:solidFill>
                  <a:srgbClr val="27292B"/>
                </a:solidFill>
                <a:effectLst/>
                <a:latin typeface="Lato" panose="020B0604020202020204" pitchFamily="34" charset="0"/>
              </a:rPr>
              <a:t>” anahtar sözcüğü ile </a:t>
            </a:r>
            <a:r>
              <a:rPr lang="tr-TR" sz="2800" b="1" i="0" dirty="0">
                <a:solidFill>
                  <a:srgbClr val="27292B"/>
                </a:solidFill>
                <a:effectLst/>
                <a:latin typeface="Lato" panose="020B0604020202020204" pitchFamily="34" charset="0"/>
              </a:rPr>
              <a:t>oluşturulamazlar</a:t>
            </a:r>
            <a:r>
              <a:rPr lang="tr-TR" sz="2800" b="0" i="0" dirty="0">
                <a:solidFill>
                  <a:srgbClr val="27292B"/>
                </a:solidFill>
                <a:effectLst/>
                <a:latin typeface="Lato" panose="020B0604020202020204" pitchFamily="34" charset="0"/>
              </a:rPr>
              <a:t>.</a:t>
            </a:r>
          </a:p>
          <a:p>
            <a:pPr fontAlgn="base">
              <a:buFont typeface="Arial" panose="020B0604020202020204" pitchFamily="34" charset="0"/>
              <a:buChar char="•"/>
            </a:pPr>
            <a:endParaRPr lang="tr-TR" sz="2800" b="0" i="0" dirty="0">
              <a:effectLst/>
              <a:latin typeface="-apple-system"/>
            </a:endParaRPr>
          </a:p>
          <a:p>
            <a:pPr algn="l" fontAlgn="base">
              <a:buFont typeface="Arial" panose="020B0604020202020204" pitchFamily="34" charset="0"/>
              <a:buChar char="•"/>
            </a:pPr>
            <a:endParaRPr lang="tr-TR" sz="2800" b="0" i="0" dirty="0">
              <a:effectLst/>
              <a:latin typeface="-apple-system"/>
            </a:endParaRPr>
          </a:p>
          <a:p>
            <a:pPr algn="l" fontAlgn="base">
              <a:buFont typeface="Arial" panose="020B0604020202020204" pitchFamily="34" charset="0"/>
              <a:buChar char="•"/>
            </a:pPr>
            <a:endParaRPr lang="tr-TR" sz="2800" b="0" i="0" dirty="0">
              <a:effectLst/>
              <a:latin typeface="-apple-system"/>
            </a:endParaRPr>
          </a:p>
          <a:p>
            <a:pPr marL="0" lvl="0" indent="0" algn="l" rtl="0">
              <a:spcBef>
                <a:spcPts val="0"/>
              </a:spcBef>
              <a:spcAft>
                <a:spcPts val="0"/>
              </a:spcAft>
              <a:buSzPts val="1800"/>
              <a:buNone/>
            </a:pPr>
            <a:endParaRPr lang="tr-TR" sz="1800" dirty="0"/>
          </a:p>
        </p:txBody>
      </p:sp>
      <p:pic>
        <p:nvPicPr>
          <p:cNvPr id="4" name="Resim 3">
            <a:extLst>
              <a:ext uri="{FF2B5EF4-FFF2-40B4-BE49-F238E27FC236}">
                <a16:creationId xmlns:a16="http://schemas.microsoft.com/office/drawing/2014/main" id="{6A9F05CE-20BD-725F-EC3B-2AE8D0BF0486}"/>
              </a:ext>
            </a:extLst>
          </p:cNvPr>
          <p:cNvPicPr>
            <a:picLocks noChangeAspect="1"/>
          </p:cNvPicPr>
          <p:nvPr/>
        </p:nvPicPr>
        <p:blipFill>
          <a:blip r:embed="rId3"/>
          <a:stretch>
            <a:fillRect/>
          </a:stretch>
        </p:blipFill>
        <p:spPr>
          <a:xfrm>
            <a:off x="3538306" y="3236049"/>
            <a:ext cx="4991100" cy="1628775"/>
          </a:xfrm>
          <a:prstGeom prst="rect">
            <a:avLst/>
          </a:prstGeom>
        </p:spPr>
      </p:pic>
    </p:spTree>
    <p:extLst>
      <p:ext uri="{BB962C8B-B14F-4D97-AF65-F5344CB8AC3E}">
        <p14:creationId xmlns:p14="http://schemas.microsoft.com/office/powerpoint/2010/main" val="2263833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
          <p:cNvSpPr txBox="1">
            <a:spLocks noGrp="1"/>
          </p:cNvSpPr>
          <p:nvPr>
            <p:ph type="title"/>
          </p:nvPr>
        </p:nvSpPr>
        <p:spPr>
          <a:xfrm flipH="1">
            <a:off x="1651247" y="512461"/>
            <a:ext cx="9481351" cy="640445"/>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168DBA"/>
              </a:buClr>
              <a:buSzPts val="3600"/>
              <a:buFont typeface="Century Gothic" panose="020B0502020202020204"/>
              <a:buNone/>
            </a:pPr>
            <a:r>
              <a:rPr lang="tr-TR" sz="4000" b="1" dirty="0"/>
              <a:t>İnterface Örneği</a:t>
            </a:r>
          </a:p>
        </p:txBody>
      </p:sp>
      <p:sp>
        <p:nvSpPr>
          <p:cNvPr id="230" name="Google Shape;230;p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13</a:t>
            </a:fld>
            <a:endParaRPr lang="tr-TR"/>
          </a:p>
        </p:txBody>
      </p:sp>
      <p:sp>
        <p:nvSpPr>
          <p:cNvPr id="231" name="Google Shape;231;p7"/>
          <p:cNvSpPr txBox="1">
            <a:spLocks noGrp="1"/>
          </p:cNvSpPr>
          <p:nvPr>
            <p:ph type="body" idx="1"/>
          </p:nvPr>
        </p:nvSpPr>
        <p:spPr>
          <a:xfrm flipV="1">
            <a:off x="11059064" y="6857999"/>
            <a:ext cx="632590" cy="45719"/>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spcBef>
                <a:spcPts val="0"/>
              </a:spcBef>
              <a:spcAft>
                <a:spcPts val="0"/>
              </a:spcAft>
              <a:buSzPts val="1800"/>
              <a:buNone/>
            </a:pPr>
            <a:endParaRPr lang="tr-TR" sz="1800" dirty="0"/>
          </a:p>
        </p:txBody>
      </p:sp>
      <p:pic>
        <p:nvPicPr>
          <p:cNvPr id="1026" name="Picture 2">
            <a:extLst>
              <a:ext uri="{FF2B5EF4-FFF2-40B4-BE49-F238E27FC236}">
                <a16:creationId xmlns:a16="http://schemas.microsoft.com/office/drawing/2014/main" id="{22145F79-627B-1E2D-BDF1-97CE28100D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9049" y="1677972"/>
            <a:ext cx="4822125" cy="4234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5760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45"/>
          <p:cNvSpPr txBox="1">
            <a:spLocks noGrp="1"/>
          </p:cNvSpPr>
          <p:nvPr>
            <p:ph type="title"/>
          </p:nvPr>
        </p:nvSpPr>
        <p:spPr>
          <a:xfrm>
            <a:off x="1311579" y="563736"/>
            <a:ext cx="8911687" cy="128089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tr-TR" b="1"/>
              <a:t>Yardımcı Kaynaklar</a:t>
            </a:r>
            <a:endParaRPr b="1"/>
          </a:p>
        </p:txBody>
      </p:sp>
      <p:sp>
        <p:nvSpPr>
          <p:cNvPr id="530" name="Google Shape;530;p45"/>
          <p:cNvSpPr txBox="1">
            <a:spLocks noGrp="1"/>
          </p:cNvSpPr>
          <p:nvPr>
            <p:ph type="body" idx="1"/>
          </p:nvPr>
        </p:nvSpPr>
        <p:spPr>
          <a:xfrm>
            <a:off x="2623717" y="1795596"/>
            <a:ext cx="8915400" cy="3777622"/>
          </a:xfrm>
          <a:prstGeom prst="rect">
            <a:avLst/>
          </a:prstGeom>
          <a:noFill/>
          <a:ln>
            <a:noFill/>
          </a:ln>
        </p:spPr>
        <p:txBody>
          <a:bodyPr spcFirstLastPara="1" wrap="square" lIns="91425" tIns="45700" rIns="91425" bIns="45700" anchor="t" anchorCtr="0">
            <a:normAutofit/>
          </a:bodyPr>
          <a:lstStyle/>
          <a:p>
            <a:pPr marL="342900" lvl="0" algn="l" rtl="0">
              <a:spcBef>
                <a:spcPts val="0"/>
              </a:spcBef>
              <a:spcAft>
                <a:spcPts val="0"/>
              </a:spcAft>
              <a:buSzPts val="1800"/>
              <a:buFont typeface="+mj-lt"/>
              <a:buAutoNum type="arabicPeriod"/>
            </a:pPr>
            <a:r>
              <a:rPr lang="tr-TR" b="1" dirty="0"/>
              <a:t>https://medium.com/</a:t>
            </a:r>
          </a:p>
          <a:p>
            <a:pPr marL="342900" lvl="0" algn="l" rtl="0">
              <a:spcBef>
                <a:spcPts val="0"/>
              </a:spcBef>
              <a:spcAft>
                <a:spcPts val="0"/>
              </a:spcAft>
              <a:buSzPts val="1800"/>
              <a:buFont typeface="+mj-lt"/>
              <a:buAutoNum type="arabicPeriod"/>
            </a:pPr>
            <a:r>
              <a:rPr lang="tr-TR" b="1" dirty="0"/>
              <a:t>https://emrecelen.com.tr/c-interface-nedir/</a:t>
            </a:r>
          </a:p>
          <a:p>
            <a:pPr marL="342900" lvl="0" algn="l" rtl="0">
              <a:spcBef>
                <a:spcPts val="0"/>
              </a:spcBef>
              <a:spcAft>
                <a:spcPts val="0"/>
              </a:spcAft>
              <a:buSzPts val="1800"/>
              <a:buFont typeface="+mj-lt"/>
              <a:buAutoNum type="arabicPeriod"/>
            </a:pPr>
            <a:r>
              <a:rPr lang="tr-TR" b="1" dirty="0"/>
              <a:t>https://www.tutorialsteacher.com/</a:t>
            </a:r>
          </a:p>
          <a:p>
            <a:pPr marL="342900" lvl="0" algn="l" rtl="0">
              <a:spcBef>
                <a:spcPts val="0"/>
              </a:spcBef>
              <a:spcAft>
                <a:spcPts val="0"/>
              </a:spcAft>
              <a:buSzPts val="1800"/>
              <a:buFont typeface="+mj-lt"/>
              <a:buAutoNum type="arabicPeriod"/>
            </a:pPr>
            <a:r>
              <a:rPr lang="tr-TR" b="1" dirty="0"/>
              <a:t>https://www.c-sharpcorner.com/</a:t>
            </a:r>
          </a:p>
          <a:p>
            <a:pPr marL="0" lvl="0" indent="0" algn="l" rtl="0">
              <a:spcBef>
                <a:spcPts val="0"/>
              </a:spcBef>
              <a:spcAft>
                <a:spcPts val="0"/>
              </a:spcAft>
              <a:buSzPts val="1800"/>
            </a:pPr>
            <a:endParaRPr lang="tr-TR" b="1" dirty="0"/>
          </a:p>
        </p:txBody>
      </p:sp>
      <p:sp>
        <p:nvSpPr>
          <p:cNvPr id="531" name="Google Shape;531;p45"/>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14</a:t>
            </a:fld>
            <a:endParaRPr lang="tr-TR"/>
          </a:p>
        </p:txBody>
      </p:sp>
      <p:pic>
        <p:nvPicPr>
          <p:cNvPr id="532" name="Google Shape;532;p45" descr="Kurumsal Kimlik | Burdur Mehmet Akif Ersoy Üniversitesi"/>
          <p:cNvPicPr preferRelativeResize="0"/>
          <p:nvPr/>
        </p:nvPicPr>
        <p:blipFill rotWithShape="1">
          <a:blip r:embed="rId3"/>
          <a:srcRect l="10292" t="8690" r="10665" b="11290"/>
          <a:stretch>
            <a:fillRect/>
          </a:stretch>
        </p:blipFill>
        <p:spPr>
          <a:xfrm>
            <a:off x="10078311" y="102395"/>
            <a:ext cx="1992144" cy="685387"/>
          </a:xfrm>
          <a:prstGeom prst="rect">
            <a:avLst/>
          </a:prstGeom>
          <a:noFill/>
          <a:ln>
            <a:noFill/>
          </a:ln>
        </p:spPr>
      </p:pic>
      <p:pic>
        <p:nvPicPr>
          <p:cNvPr id="100" name="Picture 99"/>
          <p:cNvPicPr/>
          <p:nvPr/>
        </p:nvPicPr>
        <p:blipFill>
          <a:blip r:embed="rId4"/>
          <a:stretch>
            <a:fillRect/>
          </a:stretch>
        </p:blipFill>
        <p:spPr>
          <a:xfrm>
            <a:off x="9912350" y="5085080"/>
            <a:ext cx="1617345" cy="1321435"/>
          </a:xfrm>
          <a:prstGeom prst="rect">
            <a:avLst/>
          </a:prstGeom>
          <a:noFill/>
          <a:ln w="9525">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46"/>
          <p:cNvSpPr/>
          <p:nvPr/>
        </p:nvSpPr>
        <p:spPr>
          <a:xfrm>
            <a:off x="5872293" y="4384127"/>
            <a:ext cx="5972961" cy="2239861"/>
          </a:xfrm>
          <a:prstGeom prst="roundRect">
            <a:avLst>
              <a:gd name="adj" fmla="val 16667"/>
            </a:avLst>
          </a:prstGeom>
          <a:gradFill>
            <a:gsLst>
              <a:gs pos="0">
                <a:srgbClr val="54BCE8"/>
              </a:gs>
              <a:gs pos="100000">
                <a:srgbClr val="21ACE1"/>
              </a:gs>
            </a:gsLst>
            <a:lin ang="5400000" scaled="0"/>
          </a:gradFill>
          <a:ln>
            <a:noFill/>
          </a:ln>
          <a:effectLst>
            <a:outerShdw blurRad="50800" dist="38100" dir="5400000" rotWithShape="0">
              <a:srgbClr val="000000">
                <a:alpha val="6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panose="020B0502020202020204"/>
              <a:ea typeface="Century Gothic" panose="020B0502020202020204"/>
              <a:cs typeface="Century Gothic" panose="020B0502020202020204"/>
              <a:sym typeface="Century Gothic" panose="020B0502020202020204"/>
            </a:endParaRPr>
          </a:p>
        </p:txBody>
      </p:sp>
      <p:sp>
        <p:nvSpPr>
          <p:cNvPr id="539" name="Google Shape;539;p46"/>
          <p:cNvSpPr txBox="1">
            <a:spLocks noGrp="1"/>
          </p:cNvSpPr>
          <p:nvPr>
            <p:ph type="ctrTitle"/>
          </p:nvPr>
        </p:nvSpPr>
        <p:spPr>
          <a:xfrm>
            <a:off x="2810311" y="2667969"/>
            <a:ext cx="7768206" cy="888718"/>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dk1"/>
              </a:buClr>
              <a:buSzPct val="100000"/>
              <a:buFont typeface="Century Gothic" panose="020B0502020202020204"/>
              <a:buNone/>
            </a:pPr>
            <a:r>
              <a:rPr lang="tr-TR" b="1" dirty="0">
                <a:solidFill>
                  <a:schemeClr val="dk1"/>
                </a:solidFill>
              </a:rPr>
              <a:t>İlginiz için teşekkürler…</a:t>
            </a:r>
            <a:endParaRPr b="1" dirty="0">
              <a:solidFill>
                <a:schemeClr val="dk1"/>
              </a:solidFill>
            </a:endParaRPr>
          </a:p>
        </p:txBody>
      </p:sp>
      <p:sp>
        <p:nvSpPr>
          <p:cNvPr id="540" name="Google Shape;540;p46"/>
          <p:cNvSpPr txBox="1">
            <a:spLocks noGrp="1"/>
          </p:cNvSpPr>
          <p:nvPr>
            <p:ph type="sldNum" idx="12"/>
          </p:nvPr>
        </p:nvSpPr>
        <p:spPr>
          <a:xfrm>
            <a:off x="531812" y="4529540"/>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15</a:t>
            </a:fld>
            <a:endParaRPr lang="tr-TR"/>
          </a:p>
        </p:txBody>
      </p:sp>
      <p:sp>
        <p:nvSpPr>
          <p:cNvPr id="541" name="Google Shape;541;p46"/>
          <p:cNvSpPr txBox="1"/>
          <p:nvPr/>
        </p:nvSpPr>
        <p:spPr>
          <a:xfrm>
            <a:off x="6251099" y="4600165"/>
            <a:ext cx="5499078" cy="2015869"/>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600"/>
              <a:buFont typeface="Noto Sans Symbols"/>
              <a:buNone/>
            </a:pPr>
            <a:r>
              <a:rPr lang="tr-TR" sz="1600" dirty="0">
                <a:solidFill>
                  <a:schemeClr val="dk1"/>
                </a:solidFill>
                <a:latin typeface="Century Gothic" panose="020B0502020202020204"/>
                <a:ea typeface="Century Gothic" panose="020B0502020202020204"/>
                <a:cs typeface="Century Gothic" panose="020B0502020202020204"/>
                <a:sym typeface="Century Gothic" panose="020B0502020202020204"/>
              </a:rPr>
              <a:t>Hazırlayan                  : </a:t>
            </a:r>
            <a:r>
              <a:rPr lang="tr-TR" sz="1600" b="1" dirty="0">
                <a:solidFill>
                  <a:schemeClr val="dk1"/>
                </a:solidFill>
                <a:latin typeface="Century Gothic" panose="020B0502020202020204"/>
                <a:ea typeface="Century Gothic" panose="020B0502020202020204"/>
                <a:cs typeface="Century Gothic" panose="020B0502020202020204"/>
                <a:sym typeface="Century Gothic" panose="020B0502020202020204"/>
              </a:rPr>
              <a:t>Sinan Türk 2011404057</a:t>
            </a:r>
            <a:br>
              <a:rPr lang="tr-TR" sz="1600" b="1" dirty="0">
                <a:solidFill>
                  <a:schemeClr val="dk1"/>
                </a:solidFill>
                <a:latin typeface="Century Gothic" panose="020B0502020202020204"/>
                <a:ea typeface="Century Gothic" panose="020B0502020202020204"/>
                <a:cs typeface="Century Gothic" panose="020B0502020202020204"/>
                <a:sym typeface="Century Gothic" panose="020B0502020202020204"/>
              </a:rPr>
            </a:br>
            <a:r>
              <a:rPr lang="tr-TR" sz="1600" dirty="0">
                <a:solidFill>
                  <a:schemeClr val="dk1"/>
                </a:solidFill>
                <a:latin typeface="Century Gothic" panose="020B0502020202020204"/>
                <a:ea typeface="Century Gothic" panose="020B0502020202020204"/>
                <a:cs typeface="Century Gothic" panose="020B0502020202020204"/>
                <a:sym typeface="Century Gothic" panose="020B0502020202020204"/>
              </a:rPr>
              <a:t>E-posta                       : sinanturk759@gmail.com</a:t>
            </a:r>
          </a:p>
          <a:p>
            <a:pPr marL="0" marR="0" lvl="0" indent="0" algn="l" rtl="0">
              <a:spcBef>
                <a:spcPts val="0"/>
              </a:spcBef>
              <a:spcAft>
                <a:spcPts val="0"/>
              </a:spcAft>
              <a:buClr>
                <a:schemeClr val="accent1"/>
              </a:buClr>
              <a:buSzPts val="1600"/>
              <a:buFont typeface="Noto Sans Symbols"/>
              <a:buNone/>
            </a:pPr>
            <a:endParaRPr sz="1600" dirty="0">
              <a:solidFill>
                <a:schemeClr val="dk1"/>
              </a:solidFill>
              <a:latin typeface="Century Gothic" panose="020B0502020202020204"/>
              <a:ea typeface="Century Gothic" panose="020B0502020202020204"/>
              <a:cs typeface="Century Gothic" panose="020B0502020202020204"/>
              <a:sym typeface="Century Gothic" panose="020B0502020202020204"/>
            </a:endParaRPr>
          </a:p>
          <a:p>
            <a:pPr marL="0" marR="0" lvl="0" indent="0" algn="l" rtl="0">
              <a:spcBef>
                <a:spcPts val="1000"/>
              </a:spcBef>
              <a:spcAft>
                <a:spcPts val="0"/>
              </a:spcAft>
              <a:buClr>
                <a:schemeClr val="accent1"/>
              </a:buClr>
              <a:buSzPts val="1600"/>
              <a:buFont typeface="Noto Sans Symbols"/>
              <a:buNone/>
            </a:pPr>
            <a:r>
              <a:rPr lang="tr-TR" sz="1600" dirty="0">
                <a:solidFill>
                  <a:schemeClr val="dk1"/>
                </a:solidFill>
                <a:latin typeface="Century Gothic" panose="020B0502020202020204"/>
                <a:ea typeface="Century Gothic" panose="020B0502020202020204"/>
                <a:cs typeface="Century Gothic" panose="020B0502020202020204"/>
                <a:sym typeface="Century Gothic" panose="020B0502020202020204"/>
              </a:rPr>
              <a:t>Tarih                            : 01/06/2022</a:t>
            </a:r>
          </a:p>
          <a:p>
            <a:pPr marL="0" marR="0" lvl="0" indent="0" algn="l" rtl="0">
              <a:spcBef>
                <a:spcPts val="1000"/>
              </a:spcBef>
              <a:spcAft>
                <a:spcPts val="0"/>
              </a:spcAft>
              <a:buClr>
                <a:schemeClr val="accent1"/>
              </a:buClr>
              <a:buSzPts val="1600"/>
              <a:buFont typeface="Noto Sans Symbols"/>
              <a:buNone/>
            </a:pPr>
            <a:r>
              <a:rPr lang="tr-TR" sz="1600" dirty="0">
                <a:solidFill>
                  <a:schemeClr val="dk1"/>
                </a:solidFill>
                <a:latin typeface="Century Gothic" panose="020B0502020202020204"/>
                <a:ea typeface="Century Gothic" panose="020B0502020202020204"/>
                <a:cs typeface="Century Gothic" panose="020B0502020202020204"/>
                <a:sym typeface="Century Gothic" panose="020B0502020202020204"/>
              </a:rPr>
              <a:t>Ders Yürütücüsü        : Doç. Dr. İsmail KIRBAŞ </a:t>
            </a:r>
          </a:p>
          <a:p>
            <a:pPr marL="0" marR="0" lvl="0" indent="0" algn="l" rtl="0">
              <a:spcBef>
                <a:spcPts val="1000"/>
              </a:spcBef>
              <a:spcAft>
                <a:spcPts val="0"/>
              </a:spcAft>
              <a:buClr>
                <a:schemeClr val="accent1"/>
              </a:buClr>
              <a:buSzPts val="1600"/>
              <a:buFont typeface="Noto Sans Symbols"/>
              <a:buNone/>
            </a:pPr>
            <a:endParaRPr lang="tr-TR" sz="1600" dirty="0">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pic>
        <p:nvPicPr>
          <p:cNvPr id="542" name="Google Shape;542;p46" descr="Kurumsal Kimlik | Burdur Mehmet Akif Ersoy Üniversitesi"/>
          <p:cNvPicPr preferRelativeResize="0"/>
          <p:nvPr/>
        </p:nvPicPr>
        <p:blipFill rotWithShape="1">
          <a:blip r:embed="rId3"/>
          <a:srcRect l="10292" t="8690" r="10665" b="11290"/>
          <a:stretch>
            <a:fillRect/>
          </a:stretch>
        </p:blipFill>
        <p:spPr>
          <a:xfrm>
            <a:off x="4732786" y="370695"/>
            <a:ext cx="1992144" cy="685387"/>
          </a:xfrm>
          <a:prstGeom prst="rect">
            <a:avLst/>
          </a:prstGeom>
          <a:noFill/>
          <a:ln>
            <a:noFill/>
          </a:ln>
        </p:spPr>
      </p:pic>
      <p:sp>
        <p:nvSpPr>
          <p:cNvPr id="543" name="Google Shape;543;p46"/>
          <p:cNvSpPr txBox="1"/>
          <p:nvPr/>
        </p:nvSpPr>
        <p:spPr>
          <a:xfrm>
            <a:off x="3575731" y="1214540"/>
            <a:ext cx="4427150" cy="941166"/>
          </a:xfrm>
          <a:prstGeom prst="rect">
            <a:avLst/>
          </a:prstGeom>
          <a:noFill/>
          <a:ln>
            <a:noFill/>
          </a:ln>
        </p:spPr>
        <p:txBody>
          <a:bodyPr spcFirstLastPara="1" wrap="square" lIns="91425" tIns="45700" rIns="91425" bIns="45700" anchor="t" anchorCtr="0">
            <a:normAutofit/>
          </a:bodyPr>
          <a:lstStyle/>
          <a:p>
            <a:pPr marL="0" indent="0" algn="ctr">
              <a:buClr>
                <a:schemeClr val="accent1"/>
              </a:buClr>
              <a:buSzPts val="1800"/>
              <a:buFont typeface="Noto Sans Symbols"/>
              <a:buNone/>
            </a:pPr>
            <a:r>
              <a:rPr lang="tr-TR" sz="1800" b="1">
                <a:solidFill>
                  <a:schemeClr val="accent3"/>
                </a:solidFill>
                <a:latin typeface="Century Gothic" panose="020B0502020202020204"/>
                <a:ea typeface="Century Gothic" panose="020B0502020202020204"/>
                <a:cs typeface="Century Gothic" panose="020B0502020202020204"/>
                <a:sym typeface="Century Gothic" panose="020B0502020202020204"/>
              </a:rPr>
              <a:t>Nesneye Yönelik Programlama</a:t>
            </a:r>
            <a:endParaRPr sz="1800" b="1">
              <a:solidFill>
                <a:schemeClr val="accent3"/>
              </a:solidFill>
              <a:latin typeface="Century Gothic" panose="020B0502020202020204"/>
              <a:ea typeface="Century Gothic" panose="020B0502020202020204"/>
              <a:cs typeface="Century Gothic" panose="020B0502020202020204"/>
              <a:sym typeface="Century Gothic" panose="020B0502020202020204"/>
            </a:endParaRPr>
          </a:p>
        </p:txBody>
      </p:sp>
      <p:sp>
        <p:nvSpPr>
          <p:cNvPr id="545" name="Google Shape;545;p46"/>
          <p:cNvSpPr/>
          <p:nvPr/>
        </p:nvSpPr>
        <p:spPr>
          <a:xfrm>
            <a:off x="351927" y="1532752"/>
            <a:ext cx="2960411" cy="3054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tr-TR" sz="1400" b="1" u="sng" cap="none">
                <a:solidFill>
                  <a:schemeClr val="accent1"/>
                </a:solidFill>
                <a:latin typeface="Century Gothic" panose="020B0502020202020204"/>
                <a:ea typeface="Century Gothic" panose="020B0502020202020204"/>
                <a:cs typeface="Century Gothic" panose="020B0502020202020204"/>
                <a:sym typeface="Century Gothic" panose="020B0502020202020204"/>
                <a:hlinkClick r:id="rId4"/>
              </a:rPr>
              <a:t>www.youtube.com/BMderslerim</a:t>
            </a:r>
            <a:endParaRPr sz="1400" b="1" cap="none">
              <a:solidFill>
                <a:schemeClr val="accent1"/>
              </a:solidFill>
              <a:latin typeface="Century Gothic" panose="020B0502020202020204"/>
              <a:ea typeface="Century Gothic" panose="020B0502020202020204"/>
              <a:cs typeface="Century Gothic" panose="020B0502020202020204"/>
              <a:sym typeface="Century Gothic" panose="020B0502020202020204"/>
            </a:endParaRPr>
          </a:p>
        </p:txBody>
      </p:sp>
      <p:pic>
        <p:nvPicPr>
          <p:cNvPr id="2" name="Picture 1"/>
          <p:cNvPicPr>
            <a:picLocks noChangeAspect="1"/>
          </p:cNvPicPr>
          <p:nvPr/>
        </p:nvPicPr>
        <p:blipFill>
          <a:blip r:embed="rId5"/>
          <a:srcRect l="10317" t="21650" r="10308" b="21650"/>
          <a:stretch>
            <a:fillRect/>
          </a:stretch>
        </p:blipFill>
        <p:spPr>
          <a:xfrm>
            <a:off x="839470" y="188595"/>
            <a:ext cx="1757045" cy="1255395"/>
          </a:xfrm>
          <a:prstGeom prst="rect">
            <a:avLst/>
          </a:prstGeom>
        </p:spPr>
      </p:pic>
      <p:pic>
        <p:nvPicPr>
          <p:cNvPr id="101" name="Picture 100"/>
          <p:cNvPicPr/>
          <p:nvPr/>
        </p:nvPicPr>
        <p:blipFill>
          <a:blip r:embed="rId6"/>
          <a:srcRect t="12652"/>
          <a:stretch>
            <a:fillRect/>
          </a:stretch>
        </p:blipFill>
        <p:spPr>
          <a:xfrm>
            <a:off x="8544560" y="106680"/>
            <a:ext cx="3563620" cy="2419985"/>
          </a:xfrm>
          <a:prstGeom prst="rect">
            <a:avLst/>
          </a:prstGeom>
          <a:noFill/>
          <a:ln w="9525">
            <a:noFill/>
          </a:ln>
        </p:spPr>
      </p:pic>
      <p:pic>
        <p:nvPicPr>
          <p:cNvPr id="100" name="Picture 99"/>
          <p:cNvPicPr/>
          <p:nvPr/>
        </p:nvPicPr>
        <p:blipFill>
          <a:blip r:embed="rId7"/>
          <a:stretch>
            <a:fillRect/>
          </a:stretch>
        </p:blipFill>
        <p:spPr>
          <a:xfrm>
            <a:off x="2596515" y="4437380"/>
            <a:ext cx="2240280" cy="1913255"/>
          </a:xfrm>
          <a:prstGeom prst="rect">
            <a:avLst/>
          </a:prstGeom>
          <a:noFill/>
          <a:ln w="9525">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4"/>
          <p:cNvSpPr txBox="1">
            <a:spLocks noGrp="1"/>
          </p:cNvSpPr>
          <p:nvPr>
            <p:ph type="title"/>
          </p:nvPr>
        </p:nvSpPr>
        <p:spPr>
          <a:xfrm>
            <a:off x="1846898" y="548640"/>
            <a:ext cx="8915400" cy="566738"/>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tr-TR" b="1" dirty="0"/>
              <a:t>İÇİNDEKİLER</a:t>
            </a:r>
          </a:p>
        </p:txBody>
      </p:sp>
      <p:sp>
        <p:nvSpPr>
          <p:cNvPr id="205" name="Google Shape;205;p4"/>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2</a:t>
            </a:fld>
            <a:endParaRPr lang="tr-TR" dirty="0"/>
          </a:p>
        </p:txBody>
      </p:sp>
      <p:sp>
        <p:nvSpPr>
          <p:cNvPr id="2" name="Text Placeholder 1"/>
          <p:cNvSpPr>
            <a:spLocks noGrp="1"/>
          </p:cNvSpPr>
          <p:nvPr>
            <p:ph type="body" idx="1"/>
          </p:nvPr>
        </p:nvSpPr>
        <p:spPr/>
        <p:txBody>
          <a:bodyPr/>
          <a:lstStyle/>
          <a:p>
            <a:endParaRPr lang="en-US" dirty="0"/>
          </a:p>
        </p:txBody>
      </p:sp>
      <p:sp>
        <p:nvSpPr>
          <p:cNvPr id="207" name="Google Shape;207;p4"/>
          <p:cNvSpPr txBox="1"/>
          <p:nvPr/>
        </p:nvSpPr>
        <p:spPr>
          <a:xfrm>
            <a:off x="1703925" y="1485535"/>
            <a:ext cx="8153400" cy="5334000"/>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ct val="100000"/>
              <a:buFont typeface="Noto Sans Symbols"/>
              <a:buNone/>
            </a:pPr>
            <a:endParaRP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endParaRPr>
          </a:p>
          <a:p>
            <a:pPr marL="342900" marR="0" lvl="0" indent="-342900" algn="just" rtl="0">
              <a:spcBef>
                <a:spcPts val="1000"/>
              </a:spcBef>
              <a:spcAft>
                <a:spcPts val="0"/>
              </a:spcAft>
              <a:buClr>
                <a:schemeClr val="accent1"/>
              </a:buClr>
              <a:buSzPct val="100000"/>
              <a:buFont typeface="Noto Sans Symbols"/>
            </a:pPr>
            <a:r>
              <a:rPr lang="tr-TR" sz="1800" b="1" dirty="0">
                <a:solidFill>
                  <a:srgbClr val="3F3F3F"/>
                </a:solidFill>
                <a:latin typeface="Century Gothic" panose="020B0502020202020204"/>
                <a:ea typeface="Century Gothic" panose="020B0502020202020204"/>
                <a:cs typeface="Century Gothic" panose="020B0502020202020204"/>
                <a:sym typeface="Century Gothic" panose="020B0502020202020204"/>
              </a:rPr>
              <a:t>I</a:t>
            </a:r>
            <a:r>
              <a:rPr lang="tr-T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rPr>
              <a:t>nterface</a:t>
            </a:r>
            <a:r>
              <a:rPr lang="tr-TR" sz="1800" b="1" dirty="0">
                <a:solidFill>
                  <a:srgbClr val="3F3F3F"/>
                </a:solidFill>
                <a:latin typeface="Century Gothic" panose="020B0502020202020204"/>
                <a:ea typeface="Century Gothic" panose="020B0502020202020204"/>
                <a:cs typeface="Century Gothic" panose="020B0502020202020204"/>
                <a:sym typeface="Century Gothic" panose="020B0502020202020204"/>
              </a:rPr>
              <a:t>(arayüz)</a:t>
            </a:r>
            <a:r>
              <a:rPr lang="tr-T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rPr>
              <a:t> Nedir?</a:t>
            </a:r>
          </a:p>
          <a:p>
            <a:pPr marL="342900" marR="0" lvl="0" indent="-342900" algn="just" rtl="0">
              <a:spcBef>
                <a:spcPts val="1000"/>
              </a:spcBef>
              <a:spcAft>
                <a:spcPts val="0"/>
              </a:spcAft>
              <a:buClr>
                <a:schemeClr val="accent1"/>
              </a:buClr>
              <a:buSzPct val="100000"/>
              <a:buFont typeface="Noto Sans Symbols"/>
            </a:pPr>
            <a:r>
              <a:rPr lang="tr-TR" sz="1800" b="1" dirty="0">
                <a:solidFill>
                  <a:srgbClr val="3F3F3F"/>
                </a:solidFill>
                <a:latin typeface="Century Gothic" panose="020B0502020202020204"/>
                <a:ea typeface="Century Gothic" panose="020B0502020202020204"/>
                <a:cs typeface="Century Gothic" panose="020B0502020202020204"/>
                <a:sym typeface="Century Gothic" panose="020B0502020202020204"/>
              </a:rPr>
              <a:t>I</a:t>
            </a:r>
            <a:r>
              <a:rPr lang="tr-T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rPr>
              <a:t>nterface Neden </a:t>
            </a:r>
            <a:r>
              <a:rPr lang="tr-TR" sz="1800" b="1" dirty="0">
                <a:solidFill>
                  <a:srgbClr val="3F3F3F"/>
                </a:solidFill>
                <a:latin typeface="Century Gothic" panose="020B0502020202020204"/>
                <a:ea typeface="Century Gothic" panose="020B0502020202020204"/>
                <a:cs typeface="Century Gothic" panose="020B0502020202020204"/>
                <a:sym typeface="Century Gothic" panose="020B0502020202020204"/>
              </a:rPr>
              <a:t>K</a:t>
            </a:r>
            <a:r>
              <a:rPr lang="tr-T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rPr>
              <a:t>ullanılır?</a:t>
            </a:r>
          </a:p>
          <a:p>
            <a:pPr marL="342900" marR="0" lvl="0" indent="-342900" algn="just" rtl="0">
              <a:spcBef>
                <a:spcPts val="1000"/>
              </a:spcBef>
              <a:spcAft>
                <a:spcPts val="0"/>
              </a:spcAft>
              <a:buClr>
                <a:schemeClr val="accent1"/>
              </a:buClr>
              <a:buSzPct val="100000"/>
              <a:buFont typeface="Noto Sans Symbols"/>
            </a:pPr>
            <a:r>
              <a:rPr lang="tr-TR" sz="1800" b="1" dirty="0">
                <a:solidFill>
                  <a:srgbClr val="3F3F3F"/>
                </a:solidFill>
                <a:latin typeface="Century Gothic" panose="020B0502020202020204"/>
                <a:ea typeface="Century Gothic" panose="020B0502020202020204"/>
                <a:cs typeface="Century Gothic" panose="020B0502020202020204"/>
                <a:sym typeface="Century Gothic" panose="020B0502020202020204"/>
              </a:rPr>
              <a:t>Interface Tanımlama</a:t>
            </a:r>
            <a:endParaRPr lang="tr-T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endParaRPr>
          </a:p>
          <a:p>
            <a:pPr marL="342900" marR="0" lvl="0" indent="-342900" algn="just" rtl="0">
              <a:spcBef>
                <a:spcPts val="1000"/>
              </a:spcBef>
              <a:spcAft>
                <a:spcPts val="0"/>
              </a:spcAft>
              <a:buClr>
                <a:schemeClr val="accent1"/>
              </a:buClr>
              <a:buSzPct val="100000"/>
              <a:buFont typeface="Noto Sans Symbols"/>
            </a:pPr>
            <a:r>
              <a:rPr lang="tr-TR" sz="1800" b="1" dirty="0">
                <a:solidFill>
                  <a:srgbClr val="3F3F3F"/>
                </a:solidFill>
                <a:latin typeface="Century Gothic" panose="020B0502020202020204"/>
                <a:ea typeface="Century Gothic" panose="020B0502020202020204"/>
                <a:cs typeface="Century Gothic" panose="020B0502020202020204"/>
                <a:sym typeface="Century Gothic" panose="020B0502020202020204"/>
              </a:rPr>
              <a:t>Interface Özellikleri</a:t>
            </a:r>
            <a:endParaRPr lang="tr-T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endParaRPr>
          </a:p>
          <a:p>
            <a:pPr marL="342900" marR="0" lvl="0" indent="-342900" algn="just" rtl="0">
              <a:spcBef>
                <a:spcPts val="1000"/>
              </a:spcBef>
              <a:spcAft>
                <a:spcPts val="0"/>
              </a:spcAft>
              <a:buClr>
                <a:schemeClr val="accent1"/>
              </a:buClr>
              <a:buSzPct val="100000"/>
              <a:buFont typeface="Noto Sans Symbols"/>
            </a:pPr>
            <a:r>
              <a:rPr lang="en-US" sz="1800" b="1" dirty="0">
                <a:solidFill>
                  <a:srgbClr val="3F3F3F"/>
                </a:solidFill>
                <a:latin typeface="Century Gothic" panose="020B0502020202020204"/>
                <a:ea typeface="Century Gothic" panose="020B0502020202020204"/>
                <a:cs typeface="Century Gothic" panose="020B0502020202020204"/>
                <a:sym typeface="Century Gothic" panose="020B0502020202020204"/>
              </a:rPr>
              <a:t>I</a:t>
            </a:r>
            <a:r>
              <a:rPr lang="en-US"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rPr>
              <a:t>nterface</a:t>
            </a:r>
            <a:r>
              <a:rPr lang="tr-T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rPr>
              <a:t> Örneği</a:t>
            </a:r>
            <a:endParaRP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endParaRPr>
          </a:p>
          <a:p>
            <a:pPr marL="342900" marR="0" lvl="0" indent="-342900" algn="just" rtl="0">
              <a:spcBef>
                <a:spcPts val="1000"/>
              </a:spcBef>
              <a:spcAft>
                <a:spcPts val="0"/>
              </a:spcAft>
              <a:buClr>
                <a:schemeClr val="accent1"/>
              </a:buClr>
              <a:buSzPct val="100000"/>
              <a:buFont typeface="Noto Sans Symbols"/>
            </a:pPr>
            <a:r>
              <a:rPr lang="tr-T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rPr>
              <a:t>Yardımcı Kaynaklar</a:t>
            </a:r>
          </a:p>
          <a:p>
            <a:pPr marL="342900" marR="0" lvl="0" indent="-236855" algn="just" rtl="0">
              <a:spcBef>
                <a:spcPts val="1000"/>
              </a:spcBef>
              <a:spcAft>
                <a:spcPts val="0"/>
              </a:spcAft>
              <a:buClr>
                <a:schemeClr val="accent1"/>
              </a:buClr>
              <a:buSzPct val="100000"/>
              <a:buFont typeface="Noto Sans Symbols"/>
              <a:buNone/>
            </a:pPr>
            <a:endParaRPr sz="1800" b="0"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endParaRPr>
          </a:p>
          <a:p>
            <a:pPr marL="342900" marR="0" lvl="0" indent="-236855" algn="just" rtl="0">
              <a:spcBef>
                <a:spcPts val="1000"/>
              </a:spcBef>
              <a:spcAft>
                <a:spcPts val="0"/>
              </a:spcAft>
              <a:buClr>
                <a:schemeClr val="accent1"/>
              </a:buClr>
              <a:buSzPct val="100000"/>
              <a:buFont typeface="Noto Sans Symbols"/>
              <a:buNone/>
            </a:pPr>
            <a:endParaRPr sz="1800" b="0"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endParaRPr>
          </a:p>
          <a:p>
            <a:pPr marL="342900" marR="0" lvl="0" indent="-236855" algn="just" rtl="0">
              <a:spcBef>
                <a:spcPts val="1000"/>
              </a:spcBef>
              <a:spcAft>
                <a:spcPts val="0"/>
              </a:spcAft>
              <a:buClr>
                <a:schemeClr val="accent1"/>
              </a:buClr>
              <a:buSzPct val="100000"/>
              <a:buFont typeface="Noto Sans Symbols"/>
              <a:buNone/>
            </a:pPr>
            <a:endParaRPr sz="1800" b="1" i="0" u="none" strike="noStrike" cap="none" dirty="0">
              <a:solidFill>
                <a:srgbClr val="3F3F3F"/>
              </a:solidFill>
              <a:latin typeface="Century Gothic" panose="020B0502020202020204"/>
              <a:ea typeface="Century Gothic" panose="020B0502020202020204"/>
              <a:cs typeface="Century Gothic" panose="020B0502020202020204"/>
              <a:sym typeface="Century Gothic" panose="020B0502020202020204"/>
            </a:endParaRPr>
          </a:p>
        </p:txBody>
      </p:sp>
      <p:pic>
        <p:nvPicPr>
          <p:cNvPr id="100" name="Picture Placeholder 99"/>
          <p:cNvPicPr>
            <a:picLocks noGrp="1" noChangeAspect="1"/>
          </p:cNvPicPr>
          <p:nvPr>
            <p:ph type="pic" idx="2"/>
          </p:nvPr>
        </p:nvPicPr>
        <p:blipFill>
          <a:blip r:embed="rId3"/>
          <a:stretch>
            <a:fillRect/>
          </a:stretch>
        </p:blipFill>
        <p:spPr>
          <a:xfrm>
            <a:off x="9552305" y="4364990"/>
            <a:ext cx="1932940" cy="1932940"/>
          </a:xfrm>
          <a:prstGeom prst="rect">
            <a:avLst/>
          </a:prstGeom>
          <a:noFill/>
          <a:ln w="9525">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5"/>
          <p:cNvSpPr txBox="1">
            <a:spLocks noGrp="1"/>
          </p:cNvSpPr>
          <p:nvPr>
            <p:ph type="title"/>
          </p:nvPr>
        </p:nvSpPr>
        <p:spPr>
          <a:xfrm>
            <a:off x="1311579" y="551210"/>
            <a:ext cx="8911687" cy="128089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tr-TR" b="1" dirty="0"/>
              <a:t>İnterface(Arayüz) Nedir?</a:t>
            </a:r>
          </a:p>
        </p:txBody>
      </p:sp>
      <p:sp>
        <p:nvSpPr>
          <p:cNvPr id="213" name="Google Shape;213;p5"/>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3</a:t>
            </a:fld>
            <a:endParaRPr lang="tr-TR" dirty="0"/>
          </a:p>
        </p:txBody>
      </p:sp>
      <p:sp>
        <p:nvSpPr>
          <p:cNvPr id="215" name="Google Shape;215;p5"/>
          <p:cNvSpPr txBox="1">
            <a:spLocks noGrp="1"/>
          </p:cNvSpPr>
          <p:nvPr>
            <p:ph type="body" idx="1"/>
          </p:nvPr>
        </p:nvSpPr>
        <p:spPr>
          <a:xfrm>
            <a:off x="2166151" y="1772741"/>
            <a:ext cx="6933461" cy="4953000"/>
          </a:xfrm>
          <a:prstGeom prst="rect">
            <a:avLst/>
          </a:prstGeom>
          <a:noFill/>
          <a:ln>
            <a:noFill/>
          </a:ln>
        </p:spPr>
        <p:txBody>
          <a:bodyPr spcFirstLastPara="1" wrap="square" lIns="91425" tIns="45700" rIns="91425" bIns="45700" anchor="t" anchorCtr="0">
            <a:normAutofit/>
          </a:bodyPr>
          <a:lstStyle/>
          <a:p>
            <a:pPr marL="0" lvl="0" indent="0" rtl="0">
              <a:spcBef>
                <a:spcPts val="0"/>
              </a:spcBef>
              <a:spcAft>
                <a:spcPts val="0"/>
              </a:spcAft>
              <a:buSzPts val="1800"/>
              <a:buNone/>
            </a:pPr>
            <a:endParaRPr sz="2200" b="1" dirty="0"/>
          </a:p>
          <a:p>
            <a:pPr marL="342900" lvl="0" indent="-342900" rtl="0">
              <a:spcBef>
                <a:spcPts val="1000"/>
              </a:spcBef>
              <a:spcAft>
                <a:spcPts val="0"/>
              </a:spcAft>
              <a:buSzPts val="1800"/>
            </a:pPr>
            <a:r>
              <a:rPr lang="tr-TR" sz="2200" dirty="0"/>
              <a:t>	</a:t>
            </a:r>
            <a:r>
              <a:rPr lang="en-US" sz="2200" dirty="0"/>
              <a:t>Interface</a:t>
            </a:r>
            <a:r>
              <a:rPr lang="tr-TR" sz="2200" dirty="0"/>
              <a:t>, yapısı gereği diğer sınıflara yol gösterici, rehberlik yapmak için oluşturulan, kendisinden implement edilen bir sınıfa doldurulması zorunlu olan bazı özelliklerin aktarılmasını sağlayan bir kavramdır.</a:t>
            </a:r>
            <a:endParaRPr sz="2200" b="1" dirty="0"/>
          </a:p>
        </p:txBody>
      </p:sp>
      <p:pic>
        <p:nvPicPr>
          <p:cNvPr id="216" name="Google Shape;216;p5" descr="http://res.freestockphotos.biz/pictures/14/14296-illustration-of-an-open-book-pv.png"/>
          <p:cNvPicPr preferRelativeResize="0"/>
          <p:nvPr/>
        </p:nvPicPr>
        <p:blipFill rotWithShape="1">
          <a:blip r:embed="rId3"/>
          <a:srcRect/>
          <a:stretch>
            <a:fillRect/>
          </a:stretch>
        </p:blipFill>
        <p:spPr>
          <a:xfrm rot="-877219">
            <a:off x="9168456" y="554686"/>
            <a:ext cx="2587625" cy="2445000"/>
          </a:xfrm>
          <a:prstGeom prst="rect">
            <a:avLst/>
          </a:prstGeom>
          <a:noFill/>
          <a:ln>
            <a:noFill/>
          </a:ln>
        </p:spPr>
      </p:pic>
      <p:pic>
        <p:nvPicPr>
          <p:cNvPr id="100" name="Picture 99"/>
          <p:cNvPicPr/>
          <p:nvPr/>
        </p:nvPicPr>
        <p:blipFill>
          <a:blip r:embed="rId4"/>
          <a:stretch>
            <a:fillRect/>
          </a:stretch>
        </p:blipFill>
        <p:spPr>
          <a:xfrm>
            <a:off x="10128250" y="5156835"/>
            <a:ext cx="1535430" cy="1146810"/>
          </a:xfrm>
          <a:prstGeom prst="rect">
            <a:avLst/>
          </a:prstGeom>
          <a:noFill/>
          <a:ln w="9525">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6"/>
          <p:cNvSpPr txBox="1">
            <a:spLocks noGrp="1"/>
          </p:cNvSpPr>
          <p:nvPr>
            <p:ph type="title"/>
          </p:nvPr>
        </p:nvSpPr>
        <p:spPr>
          <a:xfrm>
            <a:off x="1311579" y="417076"/>
            <a:ext cx="8911687" cy="128089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tr-TR" b="1" dirty="0"/>
              <a:t>Interface Neden Kullanılır?</a:t>
            </a:r>
          </a:p>
        </p:txBody>
      </p:sp>
      <p:sp>
        <p:nvSpPr>
          <p:cNvPr id="222" name="Google Shape;222;p6"/>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4</a:t>
            </a:fld>
            <a:endParaRPr lang="tr-TR" dirty="0"/>
          </a:p>
        </p:txBody>
      </p:sp>
      <p:sp>
        <p:nvSpPr>
          <p:cNvPr id="223" name="Google Shape;223;p6"/>
          <p:cNvSpPr txBox="1">
            <a:spLocks noGrp="1"/>
          </p:cNvSpPr>
          <p:nvPr>
            <p:ph type="body" idx="1"/>
          </p:nvPr>
        </p:nvSpPr>
        <p:spPr>
          <a:xfrm>
            <a:off x="1788167" y="1275271"/>
            <a:ext cx="7848600" cy="49530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800"/>
            </a:pPr>
            <a:r>
              <a:rPr lang="tr-TR" sz="2200" b="0" i="0" dirty="0">
                <a:solidFill>
                  <a:srgbClr val="292929"/>
                </a:solidFill>
                <a:effectLst/>
                <a:latin typeface="charter"/>
              </a:rPr>
              <a:t> Interface dış dünyaya yapılacak hizmetleri söyler. Nasıl kullanılır kısmını alt sınıflar belirler. Kullanıcı hangi üst sınıf olduğunu bilmek zorunda kalmaz. Böylece esneklik ve sisteme kullanıcıları etkilemeden değişiklik yapmamızı sağlar. Servis sunucu ve sağlayıcı arasında bağımlılığı azaltır.</a:t>
            </a:r>
            <a:endParaRPr sz="22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6"/>
          <p:cNvSpPr txBox="1">
            <a:spLocks noGrp="1"/>
          </p:cNvSpPr>
          <p:nvPr>
            <p:ph type="title"/>
          </p:nvPr>
        </p:nvSpPr>
        <p:spPr>
          <a:xfrm>
            <a:off x="1311579" y="417076"/>
            <a:ext cx="8911687" cy="128089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tr-TR" b="1" dirty="0"/>
              <a:t>Interface Tanımlama </a:t>
            </a:r>
          </a:p>
        </p:txBody>
      </p:sp>
      <p:sp>
        <p:nvSpPr>
          <p:cNvPr id="222" name="Google Shape;222;p6"/>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5</a:t>
            </a:fld>
            <a:endParaRPr lang="tr-TR" dirty="0"/>
          </a:p>
        </p:txBody>
      </p:sp>
      <p:sp>
        <p:nvSpPr>
          <p:cNvPr id="223" name="Google Shape;223;p6"/>
          <p:cNvSpPr txBox="1">
            <a:spLocks noGrp="1"/>
          </p:cNvSpPr>
          <p:nvPr>
            <p:ph type="body" idx="1"/>
          </p:nvPr>
        </p:nvSpPr>
        <p:spPr>
          <a:xfrm>
            <a:off x="1788167" y="1275271"/>
            <a:ext cx="7848600" cy="49530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800"/>
            </a:pPr>
            <a:r>
              <a:rPr lang="tr-TR" sz="1800" b="1" dirty="0"/>
              <a:t>C# dünyasında interfaceler de isimlendirme standartı interfacelerin başına büyük I harfi getirilir ve devamındaki kelimelerin ilk harfi Büyük diğer harfleri küçük olur(PascalCase)</a:t>
            </a:r>
            <a:endParaRPr sz="1800" b="1" dirty="0"/>
          </a:p>
        </p:txBody>
      </p:sp>
      <p:pic>
        <p:nvPicPr>
          <p:cNvPr id="3" name="Resim 2">
            <a:extLst>
              <a:ext uri="{FF2B5EF4-FFF2-40B4-BE49-F238E27FC236}">
                <a16:creationId xmlns:a16="http://schemas.microsoft.com/office/drawing/2014/main" id="{DB2DF148-BE9C-44FD-0EB9-6CA0D9AB4C28}"/>
              </a:ext>
            </a:extLst>
          </p:cNvPr>
          <p:cNvPicPr>
            <a:picLocks noChangeAspect="1"/>
          </p:cNvPicPr>
          <p:nvPr/>
        </p:nvPicPr>
        <p:blipFill>
          <a:blip r:embed="rId3"/>
          <a:stretch>
            <a:fillRect/>
          </a:stretch>
        </p:blipFill>
        <p:spPr>
          <a:xfrm>
            <a:off x="2555233" y="2929214"/>
            <a:ext cx="8136697" cy="2086669"/>
          </a:xfrm>
          <a:prstGeom prst="rect">
            <a:avLst/>
          </a:prstGeom>
        </p:spPr>
      </p:pic>
    </p:spTree>
    <p:extLst>
      <p:ext uri="{BB962C8B-B14F-4D97-AF65-F5344CB8AC3E}">
        <p14:creationId xmlns:p14="http://schemas.microsoft.com/office/powerpoint/2010/main" val="2893152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
          <p:cNvSpPr txBox="1">
            <a:spLocks noGrp="1"/>
          </p:cNvSpPr>
          <p:nvPr>
            <p:ph type="title"/>
          </p:nvPr>
        </p:nvSpPr>
        <p:spPr>
          <a:xfrm>
            <a:off x="1311579" y="512462"/>
            <a:ext cx="9747485" cy="102304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tr-TR" b="1" dirty="0"/>
              <a:t>Interface Özellikleri</a:t>
            </a:r>
          </a:p>
        </p:txBody>
      </p:sp>
      <p:sp>
        <p:nvSpPr>
          <p:cNvPr id="230" name="Google Shape;230;p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6</a:t>
            </a:fld>
            <a:endParaRPr lang="tr-TR"/>
          </a:p>
        </p:txBody>
      </p:sp>
      <p:sp>
        <p:nvSpPr>
          <p:cNvPr id="231" name="Google Shape;231;p7"/>
          <p:cNvSpPr txBox="1">
            <a:spLocks noGrp="1"/>
          </p:cNvSpPr>
          <p:nvPr>
            <p:ph type="body" idx="1"/>
          </p:nvPr>
        </p:nvSpPr>
        <p:spPr>
          <a:xfrm>
            <a:off x="1659147" y="1196039"/>
            <a:ext cx="7848600" cy="4953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800"/>
              <a:buNone/>
            </a:pPr>
            <a:endParaRPr lang="tr-TR" dirty="0"/>
          </a:p>
          <a:p>
            <a:pPr algn="l" fontAlgn="base">
              <a:buFont typeface="Arial" panose="020B0604020202020204" pitchFamily="34" charset="0"/>
              <a:buChar char="•"/>
            </a:pPr>
            <a:r>
              <a:rPr lang="tr-TR" sz="2800" b="0" i="0" dirty="0">
                <a:effectLst/>
                <a:latin typeface="-apple-system"/>
              </a:rPr>
              <a:t>Interface yapılarımızda oluşturduğumuz metotlar gövdesizdir. Bu yapısı ile </a:t>
            </a:r>
            <a:r>
              <a:rPr lang="tr-TR" sz="2800" b="1" i="0" dirty="0">
                <a:effectLst/>
                <a:latin typeface="inherit"/>
              </a:rPr>
              <a:t>abstract metotlara</a:t>
            </a:r>
            <a:r>
              <a:rPr lang="tr-TR" sz="2800" b="0" i="0" dirty="0">
                <a:effectLst/>
                <a:latin typeface="-apple-system"/>
              </a:rPr>
              <a:t> benzerlik gösterir.</a:t>
            </a:r>
          </a:p>
          <a:p>
            <a:pPr algn="l" fontAlgn="base">
              <a:buFont typeface="Arial" panose="020B0604020202020204" pitchFamily="34" charset="0"/>
              <a:buChar char="•"/>
            </a:pPr>
            <a:endParaRPr lang="tr-TR" sz="2800" b="0" i="0" dirty="0">
              <a:effectLst/>
              <a:latin typeface="-apple-system"/>
            </a:endParaRPr>
          </a:p>
          <a:p>
            <a:pPr algn="l" fontAlgn="base">
              <a:buFont typeface="Arial" panose="020B0604020202020204" pitchFamily="34" charset="0"/>
              <a:buChar char="•"/>
            </a:pPr>
            <a:endParaRPr lang="tr-TR" sz="2800" b="0" i="0" dirty="0">
              <a:effectLst/>
              <a:latin typeface="-apple-system"/>
            </a:endParaRPr>
          </a:p>
          <a:p>
            <a:pPr marL="0" lvl="0" indent="0" algn="l" rtl="0">
              <a:spcBef>
                <a:spcPts val="0"/>
              </a:spcBef>
              <a:spcAft>
                <a:spcPts val="0"/>
              </a:spcAft>
              <a:buSzPts val="1800"/>
              <a:buNone/>
            </a:pPr>
            <a:endParaRPr lang="tr-TR" sz="1800" dirty="0"/>
          </a:p>
        </p:txBody>
      </p:sp>
      <p:pic>
        <p:nvPicPr>
          <p:cNvPr id="4" name="Resim 3">
            <a:extLst>
              <a:ext uri="{FF2B5EF4-FFF2-40B4-BE49-F238E27FC236}">
                <a16:creationId xmlns:a16="http://schemas.microsoft.com/office/drawing/2014/main" id="{C640023A-DFFB-8AE1-55BA-3F8E8631706A}"/>
              </a:ext>
            </a:extLst>
          </p:cNvPr>
          <p:cNvPicPr>
            <a:picLocks noChangeAspect="1"/>
          </p:cNvPicPr>
          <p:nvPr/>
        </p:nvPicPr>
        <p:blipFill>
          <a:blip r:embed="rId3"/>
          <a:stretch>
            <a:fillRect/>
          </a:stretch>
        </p:blipFill>
        <p:spPr>
          <a:xfrm>
            <a:off x="3947956" y="3429000"/>
            <a:ext cx="4296087" cy="1260675"/>
          </a:xfrm>
          <a:prstGeom prst="rect">
            <a:avLst/>
          </a:prstGeom>
        </p:spPr>
      </p:pic>
    </p:spTree>
    <p:extLst>
      <p:ext uri="{BB962C8B-B14F-4D97-AF65-F5344CB8AC3E}">
        <p14:creationId xmlns:p14="http://schemas.microsoft.com/office/powerpoint/2010/main" val="2027275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
          <p:cNvSpPr txBox="1">
            <a:spLocks noGrp="1"/>
          </p:cNvSpPr>
          <p:nvPr>
            <p:ph type="title"/>
          </p:nvPr>
        </p:nvSpPr>
        <p:spPr>
          <a:xfrm>
            <a:off x="1311579" y="512462"/>
            <a:ext cx="9747485" cy="102304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tr-TR" b="1" dirty="0"/>
              <a:t>Interface Özellikleri</a:t>
            </a:r>
          </a:p>
        </p:txBody>
      </p:sp>
      <p:sp>
        <p:nvSpPr>
          <p:cNvPr id="230" name="Google Shape;230;p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7</a:t>
            </a:fld>
            <a:endParaRPr lang="tr-TR"/>
          </a:p>
        </p:txBody>
      </p:sp>
      <p:sp>
        <p:nvSpPr>
          <p:cNvPr id="231" name="Google Shape;231;p7"/>
          <p:cNvSpPr txBox="1">
            <a:spLocks noGrp="1"/>
          </p:cNvSpPr>
          <p:nvPr>
            <p:ph type="body" idx="1"/>
          </p:nvPr>
        </p:nvSpPr>
        <p:spPr>
          <a:xfrm>
            <a:off x="1659147" y="1196039"/>
            <a:ext cx="7848600" cy="4953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800"/>
              <a:buNone/>
            </a:pPr>
            <a:endParaRPr lang="tr-TR" dirty="0"/>
          </a:p>
          <a:p>
            <a:pPr marL="0" indent="0">
              <a:spcBef>
                <a:spcPts val="0"/>
              </a:spcBef>
            </a:pPr>
            <a:r>
              <a:rPr lang="tr-TR" sz="2800" dirty="0"/>
              <a:t>*</a:t>
            </a:r>
            <a:r>
              <a:rPr lang="tr-TR" sz="2800" b="0" i="0" dirty="0">
                <a:effectLst/>
                <a:latin typeface="-apple-system"/>
              </a:rPr>
              <a:t>Bir sınıf birden fazla interface ile implement (çağırılabilir) edilebilir.</a:t>
            </a:r>
          </a:p>
          <a:p>
            <a:pPr marL="0" lvl="0" indent="0" algn="l" rtl="0">
              <a:spcBef>
                <a:spcPts val="0"/>
              </a:spcBef>
              <a:spcAft>
                <a:spcPts val="0"/>
              </a:spcAft>
              <a:buSzPts val="1800"/>
              <a:buNone/>
            </a:pPr>
            <a:endParaRPr lang="tr-TR" sz="1800" dirty="0"/>
          </a:p>
        </p:txBody>
      </p:sp>
      <p:pic>
        <p:nvPicPr>
          <p:cNvPr id="7" name="Resim 6">
            <a:extLst>
              <a:ext uri="{FF2B5EF4-FFF2-40B4-BE49-F238E27FC236}">
                <a16:creationId xmlns:a16="http://schemas.microsoft.com/office/drawing/2014/main" id="{F461D188-7786-5426-F9B1-1976DC4A14B3}"/>
              </a:ext>
            </a:extLst>
          </p:cNvPr>
          <p:cNvPicPr>
            <a:picLocks noChangeAspect="1"/>
          </p:cNvPicPr>
          <p:nvPr/>
        </p:nvPicPr>
        <p:blipFill>
          <a:blip r:embed="rId3"/>
          <a:stretch>
            <a:fillRect/>
          </a:stretch>
        </p:blipFill>
        <p:spPr>
          <a:xfrm>
            <a:off x="1866900" y="3065893"/>
            <a:ext cx="8458200" cy="19335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
          <p:cNvSpPr txBox="1">
            <a:spLocks noGrp="1"/>
          </p:cNvSpPr>
          <p:nvPr>
            <p:ph type="title"/>
          </p:nvPr>
        </p:nvSpPr>
        <p:spPr>
          <a:xfrm>
            <a:off x="1311579" y="512462"/>
            <a:ext cx="9747485" cy="102304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en-US" b="1" dirty="0"/>
              <a:t>Interface</a:t>
            </a:r>
            <a:r>
              <a:rPr lang="tr-TR" b="1" dirty="0"/>
              <a:t> Özellikleri</a:t>
            </a:r>
          </a:p>
        </p:txBody>
      </p:sp>
      <p:sp>
        <p:nvSpPr>
          <p:cNvPr id="230" name="Google Shape;230;p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8</a:t>
            </a:fld>
            <a:endParaRPr lang="tr-TR"/>
          </a:p>
        </p:txBody>
      </p:sp>
      <p:sp>
        <p:nvSpPr>
          <p:cNvPr id="231" name="Google Shape;231;p7"/>
          <p:cNvSpPr txBox="1">
            <a:spLocks noGrp="1"/>
          </p:cNvSpPr>
          <p:nvPr>
            <p:ph type="body" idx="1"/>
          </p:nvPr>
        </p:nvSpPr>
        <p:spPr>
          <a:xfrm>
            <a:off x="1659147" y="1196039"/>
            <a:ext cx="7848600" cy="4953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800"/>
              <a:buNone/>
            </a:pPr>
            <a:endParaRPr lang="tr-TR" dirty="0"/>
          </a:p>
          <a:p>
            <a:pPr fontAlgn="base">
              <a:buFont typeface="Arial" panose="020B0604020202020204" pitchFamily="34" charset="0"/>
              <a:buChar char="•"/>
            </a:pPr>
            <a:r>
              <a:rPr lang="tr-TR" sz="2800" b="0" i="0" dirty="0">
                <a:effectLst/>
                <a:latin typeface="-apple-system"/>
              </a:rPr>
              <a:t>Tanımladığımız </a:t>
            </a:r>
            <a:r>
              <a:rPr lang="en-US" sz="2800" b="0" i="0" dirty="0">
                <a:effectLst/>
                <a:latin typeface="-apple-system"/>
              </a:rPr>
              <a:t>Interface’i</a:t>
            </a:r>
            <a:r>
              <a:rPr lang="tr-TR" sz="2800" b="0" i="0" dirty="0">
                <a:effectLst/>
                <a:latin typeface="-apple-system"/>
              </a:rPr>
              <a:t>, birden fazla sınıf çağırarak kullanabilir.</a:t>
            </a:r>
          </a:p>
          <a:p>
            <a:pPr algn="l" fontAlgn="base">
              <a:buFont typeface="Arial" panose="020B0604020202020204" pitchFamily="34" charset="0"/>
              <a:buChar char="•"/>
            </a:pPr>
            <a:endParaRPr lang="tr-TR" sz="2800" b="0" i="0" dirty="0">
              <a:effectLst/>
              <a:latin typeface="-apple-system"/>
            </a:endParaRPr>
          </a:p>
          <a:p>
            <a:pPr algn="l" fontAlgn="base">
              <a:buFont typeface="Arial" panose="020B0604020202020204" pitchFamily="34" charset="0"/>
              <a:buChar char="•"/>
            </a:pPr>
            <a:endParaRPr lang="tr-TR" sz="2800" b="0" i="0" dirty="0">
              <a:effectLst/>
              <a:latin typeface="-apple-system"/>
            </a:endParaRPr>
          </a:p>
          <a:p>
            <a:pPr marL="0" lvl="0" indent="0" algn="l" rtl="0">
              <a:spcBef>
                <a:spcPts val="0"/>
              </a:spcBef>
              <a:spcAft>
                <a:spcPts val="0"/>
              </a:spcAft>
              <a:buSzPts val="1800"/>
              <a:buNone/>
            </a:pPr>
            <a:endParaRPr lang="tr-TR" sz="1800" dirty="0"/>
          </a:p>
        </p:txBody>
      </p:sp>
      <p:pic>
        <p:nvPicPr>
          <p:cNvPr id="3" name="Resim 2">
            <a:extLst>
              <a:ext uri="{FF2B5EF4-FFF2-40B4-BE49-F238E27FC236}">
                <a16:creationId xmlns:a16="http://schemas.microsoft.com/office/drawing/2014/main" id="{24B02D6F-F62D-6D9D-961B-8B5A4418DFED}"/>
              </a:ext>
            </a:extLst>
          </p:cNvPr>
          <p:cNvPicPr>
            <a:picLocks noChangeAspect="1"/>
          </p:cNvPicPr>
          <p:nvPr/>
        </p:nvPicPr>
        <p:blipFill>
          <a:blip r:embed="rId3"/>
          <a:stretch>
            <a:fillRect/>
          </a:stretch>
        </p:blipFill>
        <p:spPr>
          <a:xfrm>
            <a:off x="3625696" y="2772560"/>
            <a:ext cx="4940608" cy="3503481"/>
          </a:xfrm>
          <a:prstGeom prst="rect">
            <a:avLst/>
          </a:prstGeom>
        </p:spPr>
      </p:pic>
    </p:spTree>
    <p:extLst>
      <p:ext uri="{BB962C8B-B14F-4D97-AF65-F5344CB8AC3E}">
        <p14:creationId xmlns:p14="http://schemas.microsoft.com/office/powerpoint/2010/main" val="3802705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7"/>
          <p:cNvSpPr txBox="1">
            <a:spLocks noGrp="1"/>
          </p:cNvSpPr>
          <p:nvPr>
            <p:ph type="title"/>
          </p:nvPr>
        </p:nvSpPr>
        <p:spPr>
          <a:xfrm>
            <a:off x="1311579" y="512462"/>
            <a:ext cx="9747485" cy="102304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168DBA"/>
              </a:buClr>
              <a:buSzPts val="3600"/>
              <a:buFont typeface="Century Gothic" panose="020B0502020202020204"/>
              <a:buNone/>
            </a:pPr>
            <a:r>
              <a:rPr lang="en-US" b="1" dirty="0"/>
              <a:t>Interface</a:t>
            </a:r>
            <a:r>
              <a:rPr lang="tr-TR" b="1" dirty="0"/>
              <a:t> Özellikleri</a:t>
            </a:r>
          </a:p>
        </p:txBody>
      </p:sp>
      <p:sp>
        <p:nvSpPr>
          <p:cNvPr id="230" name="Google Shape;230;p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tr-TR"/>
              <a:t>9</a:t>
            </a:fld>
            <a:endParaRPr lang="tr-TR"/>
          </a:p>
        </p:txBody>
      </p:sp>
      <p:sp>
        <p:nvSpPr>
          <p:cNvPr id="231" name="Google Shape;231;p7"/>
          <p:cNvSpPr txBox="1">
            <a:spLocks noGrp="1"/>
          </p:cNvSpPr>
          <p:nvPr>
            <p:ph type="body" idx="1"/>
          </p:nvPr>
        </p:nvSpPr>
        <p:spPr>
          <a:xfrm>
            <a:off x="1659147" y="1196039"/>
            <a:ext cx="7848600" cy="4953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800"/>
              <a:buNone/>
            </a:pPr>
            <a:endParaRPr lang="tr-TR" dirty="0"/>
          </a:p>
          <a:p>
            <a:pPr algn="l" fontAlgn="base">
              <a:buFont typeface="Arial" panose="020B0604020202020204" pitchFamily="34" charset="0"/>
              <a:buChar char="•"/>
            </a:pPr>
            <a:r>
              <a:rPr lang="tr-TR" sz="2800" dirty="0"/>
              <a:t>*</a:t>
            </a:r>
            <a:r>
              <a:rPr lang="en-US" sz="2800" b="0" i="0" dirty="0">
                <a:effectLst/>
                <a:latin typeface="-apple-system"/>
              </a:rPr>
              <a:t>Interface</a:t>
            </a:r>
            <a:r>
              <a:rPr lang="tr-TR" sz="2800" b="0" i="0" dirty="0">
                <a:effectLst/>
                <a:latin typeface="-apple-system"/>
              </a:rPr>
              <a:t> yapılarımızda bulunan tüm özellikler </a:t>
            </a:r>
            <a:r>
              <a:rPr lang="en-US" sz="2800" b="1" i="0" dirty="0">
                <a:effectLst/>
                <a:latin typeface="inherit"/>
              </a:rPr>
              <a:t>public</a:t>
            </a:r>
            <a:r>
              <a:rPr lang="tr-TR" sz="2800" b="0" i="0" dirty="0">
                <a:effectLst/>
                <a:latin typeface="-apple-system"/>
              </a:rPr>
              <a:t> olarak kabul edilir. </a:t>
            </a:r>
          </a:p>
          <a:p>
            <a:pPr algn="l" fontAlgn="base">
              <a:buFont typeface="Arial" panose="020B0604020202020204" pitchFamily="34" charset="0"/>
              <a:buChar char="•"/>
            </a:pPr>
            <a:endParaRPr lang="tr-TR" sz="2800" b="0" i="0" dirty="0">
              <a:effectLst/>
              <a:latin typeface="-apple-system"/>
            </a:endParaRPr>
          </a:p>
          <a:p>
            <a:pPr algn="l" fontAlgn="base">
              <a:buFont typeface="Arial" panose="020B0604020202020204" pitchFamily="34" charset="0"/>
              <a:buChar char="•"/>
            </a:pPr>
            <a:endParaRPr lang="tr-TR" sz="2800" b="0" i="0" dirty="0">
              <a:effectLst/>
              <a:latin typeface="-apple-system"/>
            </a:endParaRPr>
          </a:p>
          <a:p>
            <a:pPr marL="0" lvl="0" indent="0" algn="l" rtl="0">
              <a:spcBef>
                <a:spcPts val="0"/>
              </a:spcBef>
              <a:spcAft>
                <a:spcPts val="0"/>
              </a:spcAft>
              <a:buSzPts val="1800"/>
              <a:buNone/>
            </a:pPr>
            <a:endParaRPr lang="tr-TR" sz="1800" dirty="0"/>
          </a:p>
        </p:txBody>
      </p:sp>
      <p:pic>
        <p:nvPicPr>
          <p:cNvPr id="6" name="Resim 5">
            <a:extLst>
              <a:ext uri="{FF2B5EF4-FFF2-40B4-BE49-F238E27FC236}">
                <a16:creationId xmlns:a16="http://schemas.microsoft.com/office/drawing/2014/main" id="{A830D99E-32C9-692C-7378-BA1D27E7A868}"/>
              </a:ext>
            </a:extLst>
          </p:cNvPr>
          <p:cNvPicPr>
            <a:picLocks noChangeAspect="1"/>
          </p:cNvPicPr>
          <p:nvPr/>
        </p:nvPicPr>
        <p:blipFill>
          <a:blip r:embed="rId3"/>
          <a:stretch>
            <a:fillRect/>
          </a:stretch>
        </p:blipFill>
        <p:spPr>
          <a:xfrm>
            <a:off x="3711198" y="3241967"/>
            <a:ext cx="4769603" cy="2419994"/>
          </a:xfrm>
          <a:prstGeom prst="rect">
            <a:avLst/>
          </a:prstGeom>
        </p:spPr>
      </p:pic>
    </p:spTree>
    <p:extLst>
      <p:ext uri="{BB962C8B-B14F-4D97-AF65-F5344CB8AC3E}">
        <p14:creationId xmlns:p14="http://schemas.microsoft.com/office/powerpoint/2010/main" val="165625521"/>
      </p:ext>
    </p:extLst>
  </p:cSld>
  <p:clrMapOvr>
    <a:masterClrMapping/>
  </p:clrMapOvr>
</p:sld>
</file>

<file path=ppt/theme/theme1.xml><?xml version="1.0" encoding="utf-8"?>
<a:theme xmlns:a="http://schemas.openxmlformats.org/drawingml/2006/main" name="Duman">
  <a:themeElements>
    <a:clrScheme name="Wisp">
      <a:dk1>
        <a:srgbClr val="000000"/>
      </a:dk1>
      <a:lt1>
        <a:srgbClr val="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625</TotalTime>
  <Words>354</Words>
  <Application>Microsoft Office PowerPoint</Application>
  <PresentationFormat>Geniş ekran</PresentationFormat>
  <Paragraphs>79</Paragraphs>
  <Slides>15</Slides>
  <Notes>15</Notes>
  <HiddenSlides>0</HiddenSlides>
  <MMClips>0</MMClips>
  <ScaleCrop>false</ScaleCrop>
  <HeadingPairs>
    <vt:vector size="6" baseType="variant">
      <vt:variant>
        <vt:lpstr>Kullanılan Yazı Tipleri</vt:lpstr>
      </vt:variant>
      <vt:variant>
        <vt:i4>8</vt:i4>
      </vt:variant>
      <vt:variant>
        <vt:lpstr>Tema</vt:lpstr>
      </vt:variant>
      <vt:variant>
        <vt:i4>1</vt:i4>
      </vt:variant>
      <vt:variant>
        <vt:lpstr>Slayt Başlıkları</vt:lpstr>
      </vt:variant>
      <vt:variant>
        <vt:i4>15</vt:i4>
      </vt:variant>
    </vt:vector>
  </HeadingPairs>
  <TitlesOfParts>
    <vt:vector size="24" baseType="lpstr">
      <vt:lpstr>Arial</vt:lpstr>
      <vt:lpstr>Noto Sans Symbols</vt:lpstr>
      <vt:lpstr>Lato</vt:lpstr>
      <vt:lpstr>Calibri</vt:lpstr>
      <vt:lpstr>charter</vt:lpstr>
      <vt:lpstr>-apple-system</vt:lpstr>
      <vt:lpstr>inherit</vt:lpstr>
      <vt:lpstr>Century Gothic</vt:lpstr>
      <vt:lpstr>Duman</vt:lpstr>
      <vt:lpstr>  C#da arayüz (interface) kullanımı </vt:lpstr>
      <vt:lpstr>İÇİNDEKİLER</vt:lpstr>
      <vt:lpstr>İnterface(Arayüz) Nedir?</vt:lpstr>
      <vt:lpstr>Interface Neden Kullanılır?</vt:lpstr>
      <vt:lpstr>Interface Tanımlama </vt:lpstr>
      <vt:lpstr>Interface Özellikleri</vt:lpstr>
      <vt:lpstr>Interface Özellikleri</vt:lpstr>
      <vt:lpstr>Interface Özellikleri</vt:lpstr>
      <vt:lpstr>Interface Özellikleri</vt:lpstr>
      <vt:lpstr>Interface Özellikleri</vt:lpstr>
      <vt:lpstr>Interface Özellikleri</vt:lpstr>
      <vt:lpstr>Interface Özellikleri</vt:lpstr>
      <vt:lpstr>İnterface Örneği</vt:lpstr>
      <vt:lpstr>Yardımcı Kaynaklar</vt:lpstr>
      <vt:lpstr>İlginiz için 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İşletim Sistemi Tarihçesi ve Temel Özellikleri</dc:title>
  <dc:creator>İsmail KIRBAŞ</dc:creator>
  <cp:lastModifiedBy>Sinan Türk</cp:lastModifiedBy>
  <cp:revision>14</cp:revision>
  <dcterms:created xsi:type="dcterms:W3CDTF">2022-05-25T15:13:00Z</dcterms:created>
  <dcterms:modified xsi:type="dcterms:W3CDTF">2022-06-02T14:41:17Z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660633C715944B9B8F41557CB4248DBB</vt:lpwstr>
  </property>
  <property fmtid="{D5CDD505-2E9C-101B-9397-08002B2CF9AE}" pid="3" name="KSOProductBuildVer">
    <vt:lpwstr>1033-11.2.0.11130</vt:lpwstr>
  </property>
</Properties>
</file>